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X-ray diffractograms for goethite,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ScOOH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Sc-doped goethite samples.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Levard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Goethite, a tailor-made host for the critical metal scandium: The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altLang="en-US" sz="1400" b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(1-x)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OOH solid solution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Levard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16-20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998112"/>
            <a:ext cx="29743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X-ray diffractograms for goethite, </a:t>
            </a:r>
            <a:r>
              <a:rPr lang="en-US" sz="1100" dirty="0" err="1"/>
              <a:t>ScOOH</a:t>
            </a:r>
            <a:r>
              <a:rPr lang="en-US" sz="1100" dirty="0"/>
              <a:t> and Sc-doped goethite samples.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01DACE-C070-4596-B1FF-B76F52D7C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280" y="908417"/>
            <a:ext cx="5399614" cy="504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70</cp:revision>
  <dcterms:created xsi:type="dcterms:W3CDTF">2017-09-25T10:29:42Z</dcterms:created>
  <dcterms:modified xsi:type="dcterms:W3CDTF">2018-12-18T13:51:10Z</dcterms:modified>
</cp:coreProperties>
</file>