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Metal-silicate (liquid-solid) partition coefficients for He. The dashed line shows the average partition coefficient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en-GB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 of 11.8 (n = 11). The shaded area defines the two standard error of the mean (2 se) of 1.8. Data for the two-hour experiment are excluded and the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partition coefficient for the two-day experiment is missing. Uncertainties include only gas concentration uncertainties. Error bars are 2 sd.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Roth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primordial He budget of the Earth set by percolative core formation in planetesimals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Roth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621086"/>
            <a:ext cx="297431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</a:t>
            </a:r>
            <a:r>
              <a:rPr lang="en-GB" sz="1100" dirty="0"/>
              <a:t>Metal-silicate (liquid-solid) partition coefficients for He. The dashed line shows the average partition coefficient </a:t>
            </a:r>
            <a:r>
              <a:rPr lang="en-GB" sz="1100" dirty="0" err="1"/>
              <a:t>D</a:t>
            </a:r>
            <a:r>
              <a:rPr lang="en-GB" sz="1100" baseline="-25000" dirty="0" err="1"/>
              <a:t>He</a:t>
            </a:r>
            <a:r>
              <a:rPr lang="en-GB" sz="1100" dirty="0"/>
              <a:t> value of 11.8 (n = 11). The shaded area defines the two standard error of the mean (2 se) of 1.8. Data for the two-hour experiment are excluded and the </a:t>
            </a:r>
            <a:r>
              <a:rPr lang="en-GB" sz="1100" baseline="30000" dirty="0"/>
              <a:t>4</a:t>
            </a:r>
            <a:r>
              <a:rPr lang="en-GB" sz="1100" dirty="0"/>
              <a:t>He partition coefficient for the two-day experiment is missing. Uncertainties include only gas concentration uncertainties. Error bars are 2 sd.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AF51FB-996C-4BD4-9172-D32517CC18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06" y="1379700"/>
            <a:ext cx="6470244" cy="437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220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73</cp:revision>
  <dcterms:created xsi:type="dcterms:W3CDTF">2017-09-25T10:29:42Z</dcterms:created>
  <dcterms:modified xsi:type="dcterms:W3CDTF">2019-01-14T14:53:56Z</dcterms:modified>
</cp:coreProperties>
</file>