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-1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Helium concentration in the Earth’s early core and mantle as a function of the fraction of precursors’ cores equilibration with a terrestrial magma ocean. Mass balance calculations assume 1/3 metal and 2/3 silicate by mass and a He concentration in the bulk Earth that equals 1 (see Supplementary Information). Two scenarios are evaluated whereby metal and silicate (liquid-liquid) equilibrate in a shallow magma ocean (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</a:t>
                </a:r>
                <a:r>
                  <a:rPr lang="en-GB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0.001) and in a deep magma ocean (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</a:t>
                </a:r>
                <a:r>
                  <a:rPr lang="en-GB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0.01) (Bouhifd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et al.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2013). Datasets for the Earth’s early mantle overlap on the diagram. The inset shows the enrichment factor,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i.e.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He concentration in the Earth’s early core at any fraction of equilibration relative to that assuming full (liquid-liquid) equilibrium. The shaded areas represent the range of equilibration from 0 to 36 %, for which geochemical models do not have satisfactory matches between siderophile element abundances and isotopic constraints (Rudge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et al.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2010).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179388"/>
            <a:ext cx="449927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primordial He budget of the Earth set by percolative core formation in planetesimals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Roth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9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26-31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901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93638" y="1520785"/>
            <a:ext cx="29743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3</a:t>
            </a:r>
            <a:r>
              <a:rPr lang="en-GB" sz="1100" dirty="0"/>
              <a:t> Helium concentration in the Earth’s early core and mantle as a function of the fraction of precursors’ cores equilibration with a terrestrial magma ocean. Mass balance calculations assume 1/3 metal and 2/3 silicate by mass and a He concentration in the bulk Earth that equals 1 (see Supplementary Information). Two scenarios are evaluated whereby metal and silicate (liquid-liquid) equilibrate in a shallow magma ocean (</a:t>
            </a:r>
            <a:r>
              <a:rPr lang="en-GB" sz="1100" dirty="0" err="1"/>
              <a:t>D</a:t>
            </a:r>
            <a:r>
              <a:rPr lang="en-GB" sz="1100" baseline="-25000" dirty="0" err="1"/>
              <a:t>He</a:t>
            </a:r>
            <a:r>
              <a:rPr lang="en-GB" sz="1100" dirty="0"/>
              <a:t> = 0.001) and in a deep magma ocean (</a:t>
            </a:r>
            <a:r>
              <a:rPr lang="en-GB" sz="1100" dirty="0" err="1"/>
              <a:t>D</a:t>
            </a:r>
            <a:r>
              <a:rPr lang="en-GB" sz="1100" baseline="-25000" dirty="0" err="1"/>
              <a:t>He</a:t>
            </a:r>
            <a:r>
              <a:rPr lang="en-GB" sz="1100" dirty="0"/>
              <a:t> = 0.01) (Bouhifd</a:t>
            </a:r>
            <a:r>
              <a:rPr lang="en-GB" sz="1100" i="1" dirty="0"/>
              <a:t> et al.</a:t>
            </a:r>
            <a:r>
              <a:rPr lang="en-GB" sz="1100" dirty="0"/>
              <a:t>, 2013). Datasets for the Earth’s early mantle overlap on the diagram. The inset shows the enrichment factor, </a:t>
            </a:r>
            <a:r>
              <a:rPr lang="en-GB" sz="1100" i="1" dirty="0"/>
              <a:t>i.e.</a:t>
            </a:r>
            <a:r>
              <a:rPr lang="en-GB" sz="1100" dirty="0"/>
              <a:t> the He concentration in the Earth’s early core at any fraction of equilibration relative to that assuming full (liquid-liquid) equilibrium. The shaded areas represent the range of equilibration from 0 to 36 %, for which geochemical models do not have satisfactory matches between siderophile element abundances and isotopic constraints (Rudge</a:t>
            </a:r>
            <a:r>
              <a:rPr lang="en-GB" sz="1100" i="1" dirty="0"/>
              <a:t> et al.</a:t>
            </a:r>
            <a:r>
              <a:rPr lang="en-GB" sz="1100" dirty="0"/>
              <a:t>, 2010).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7B964B-8155-48AE-AB5A-BFD13FEFF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50" y="926247"/>
            <a:ext cx="5275897" cy="50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416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74</cp:revision>
  <dcterms:created xsi:type="dcterms:W3CDTF">2017-09-25T10:29:42Z</dcterms:created>
  <dcterms:modified xsi:type="dcterms:W3CDTF">2019-01-14T14:54:52Z</dcterms:modified>
</cp:coreProperties>
</file>