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Garnet grossular content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whole rock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peraluminosity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index (A/CNK)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garnet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 (for samples containing garnet, n = 14). 2σ uncertainties (±1 for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are smaller than the symbols. Approximate mafic, granitic,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pelitic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compositional zones are separated by dashed lines (SI). Darker purple band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represents Bulk Silicate Earth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0) composition, corresponding to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 = 47.156 (SI).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962" y="179388"/>
            <a:ext cx="399906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Antonelli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Radiogenic Ca isotopes confirm post-formation K depletion of lower crust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Antonelli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224281"/>
            <a:ext cx="29380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</a:t>
            </a:r>
            <a:r>
              <a:rPr lang="en-US" sz="1100" dirty="0"/>
              <a:t>Garnet grossular content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whole rock </a:t>
            </a:r>
            <a:r>
              <a:rPr lang="en-US" sz="1100" dirty="0" err="1"/>
              <a:t>peraluminosity</a:t>
            </a:r>
            <a:r>
              <a:rPr lang="en-US" sz="1100" dirty="0"/>
              <a:t> index (A/CNK) and </a:t>
            </a:r>
            <a:r>
              <a:rPr lang="en-US" sz="1100" b="1" dirty="0"/>
              <a:t>(b)</a:t>
            </a:r>
            <a:r>
              <a:rPr lang="en-US" sz="1100" dirty="0"/>
              <a:t> garnet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 values (for samples containing garnet, n = 14). 2σ uncertainties (±1 for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) are smaller than the symbols. Approximate mafic, granitic, and </a:t>
            </a:r>
            <a:r>
              <a:rPr lang="en-US" sz="1100" dirty="0" err="1"/>
              <a:t>pelitic</a:t>
            </a:r>
            <a:r>
              <a:rPr lang="en-US" sz="1100" dirty="0"/>
              <a:t> compositional zones are separated by dashed lines (SI). Darker purple band in </a:t>
            </a:r>
            <a:r>
              <a:rPr lang="en-US" sz="1100" b="1" dirty="0"/>
              <a:t>(b)</a:t>
            </a:r>
            <a:r>
              <a:rPr lang="en-US" sz="1100" dirty="0"/>
              <a:t> represents Bulk Silicate Earth (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baseline="-25000" dirty="0"/>
              <a:t> </a:t>
            </a:r>
            <a:r>
              <a:rPr lang="en-US" sz="1100" dirty="0"/>
              <a:t>= 0) composition, corresponding to </a:t>
            </a:r>
            <a:r>
              <a:rPr lang="en-US" sz="1100" baseline="30000" dirty="0"/>
              <a:t>40</a:t>
            </a:r>
            <a:r>
              <a:rPr lang="en-US" sz="1100" dirty="0"/>
              <a:t>Ca/</a:t>
            </a:r>
            <a:r>
              <a:rPr lang="en-US" sz="1100" baseline="30000" dirty="0"/>
              <a:t>44</a:t>
            </a:r>
            <a:r>
              <a:rPr lang="en-US" sz="1100" dirty="0"/>
              <a:t>Ca = 47.156 (SI). 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FBEB65-1D54-4631-B530-9CCC5B473C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325" y="552631"/>
            <a:ext cx="3999065" cy="570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246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76</cp:revision>
  <dcterms:created xsi:type="dcterms:W3CDTF">2017-09-25T10:29:42Z</dcterms:created>
  <dcterms:modified xsi:type="dcterms:W3CDTF">2019-02-01T10:58:18Z</dcterms:modified>
</cp:coreProperties>
</file>