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Fluorine concentrations in Jack Hills zircons ([F]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average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2.28 ± 0.19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μg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/g) are generally indistinguishable from those in young granitic zircons ([F]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average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1.80 ± 0.11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μg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/g). Elevated Cl concentrations observed in eight 3.9–3.8 Ga zircons (black columns) yield distinctly high Cl/F ratios (Cl/F &gt; 0.3) when compared with other Jack Hills zircons.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1244" y="179388"/>
            <a:ext cx="345278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Zircon halogen geochemistry: Insights into Hadean-Archean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Tang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49-53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677319"/>
            <a:ext cx="329585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Fluorine concentrations in Jack Hills zircons ([F]</a:t>
            </a:r>
            <a:r>
              <a:rPr lang="en-US" sz="1100" baseline="-25000" dirty="0"/>
              <a:t>average</a:t>
            </a:r>
            <a:r>
              <a:rPr lang="en-US" sz="1100" dirty="0"/>
              <a:t> = 2.28 ± 0.19 </a:t>
            </a:r>
            <a:r>
              <a:rPr lang="en-US" sz="1100" dirty="0" err="1"/>
              <a:t>μg</a:t>
            </a:r>
            <a:r>
              <a:rPr lang="en-US" sz="1100" dirty="0"/>
              <a:t>/g) are generally indistinguishable from those in young granitic zircons ([F]</a:t>
            </a:r>
            <a:r>
              <a:rPr lang="en-US" sz="1100" baseline="-25000" dirty="0"/>
              <a:t>average</a:t>
            </a:r>
            <a:r>
              <a:rPr lang="en-US" sz="1100" dirty="0"/>
              <a:t> = 1.80 ± 0.11 </a:t>
            </a:r>
            <a:r>
              <a:rPr lang="en-US" sz="1100" dirty="0" err="1"/>
              <a:t>μg</a:t>
            </a:r>
            <a:r>
              <a:rPr lang="en-US" sz="1100" dirty="0"/>
              <a:t>/g). Elevated Cl concentrations observed in eight 3.9–3.8 Ga zircons (black columns) yield distinctly high Cl/F ratios (Cl/F &gt; 0.3) when compared with other Jack Hills zircons.</a:t>
            </a:r>
            <a:endParaRPr lang="en-GB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95F569-C3C2-48F6-BBAC-68863112D6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8" y="271306"/>
            <a:ext cx="3087828" cy="608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210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77</cp:revision>
  <dcterms:created xsi:type="dcterms:W3CDTF">2017-09-25T10:29:42Z</dcterms:created>
  <dcterms:modified xsi:type="dcterms:W3CDTF">2019-02-12T19:57:38Z</dcterms:modified>
</cp:coreProperties>
</file>