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High values of (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Sm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/La)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LREE-I [(Dy/Nd) + (Dy/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Sm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)] in Jack Hills sample grains imply that most of samples, especially Cl-rich zircons, are primary. The elevated Cl concentrations in zircons therefore derived from primary sources.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1244" y="179388"/>
            <a:ext cx="3452785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Zircon halogen geochemistry: Insights into Hadean-Archean fluids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Tang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49-53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905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28169" y="2677319"/>
            <a:ext cx="329585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2</a:t>
            </a:r>
            <a:r>
              <a:rPr lang="en-US" sz="1100" dirty="0"/>
              <a:t> High values of (</a:t>
            </a:r>
            <a:r>
              <a:rPr lang="en-US" sz="1100" dirty="0" err="1"/>
              <a:t>Sm</a:t>
            </a:r>
            <a:r>
              <a:rPr lang="en-US" sz="1100" dirty="0"/>
              <a:t>/La)</a:t>
            </a:r>
            <a:r>
              <a:rPr lang="en-US" sz="1100" baseline="-25000" dirty="0"/>
              <a:t>N</a:t>
            </a:r>
            <a:r>
              <a:rPr lang="en-US" sz="1100" dirty="0"/>
              <a:t> and LREE-I [(Dy/Nd) + (Dy/</a:t>
            </a:r>
            <a:r>
              <a:rPr lang="en-US" sz="1100" dirty="0" err="1"/>
              <a:t>Sm</a:t>
            </a:r>
            <a:r>
              <a:rPr lang="en-US" sz="1100" dirty="0"/>
              <a:t>)] in Jack Hills sample grains imply that most of samples, especially Cl-rich zircons, are primary. The elevated Cl concentrations in zircons therefore derived from primary sources.</a:t>
            </a:r>
            <a:endParaRPr lang="en-GB" sz="11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BB1842-903B-4903-A10D-D6A711D8C8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408" y="1138090"/>
            <a:ext cx="6337463" cy="495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166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78</cp:revision>
  <dcterms:created xsi:type="dcterms:W3CDTF">2017-09-25T10:29:42Z</dcterms:created>
  <dcterms:modified xsi:type="dcterms:W3CDTF">2019-02-12T19:59:08Z</dcterms:modified>
</cp:coreProperties>
</file>