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Chlorine-rich Group II zircons are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characterised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by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-in-zircon temperatures below granite solidus. The clearly distinguished cluster of Group II from other magmatic zircons suggests the mechanism of Group II as solid state recrystallisation involving Cl-bearing fluids.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1244" y="179388"/>
            <a:ext cx="345278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Zircon halogen geochemistry: Insights into Hadean-Archean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Tang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49-53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632679"/>
            <a:ext cx="306293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4</a:t>
            </a:r>
            <a:r>
              <a:rPr lang="en-US" sz="1100" dirty="0"/>
              <a:t> Chlorine-rich Group II zircons are </a:t>
            </a:r>
            <a:r>
              <a:rPr lang="en-US" sz="1100" dirty="0" err="1"/>
              <a:t>characterised</a:t>
            </a:r>
            <a:r>
              <a:rPr lang="en-US" sz="1100" dirty="0"/>
              <a:t> by </a:t>
            </a:r>
            <a:r>
              <a:rPr lang="en-US" sz="1100" dirty="0" err="1"/>
              <a:t>Ti</a:t>
            </a:r>
            <a:r>
              <a:rPr lang="en-US" sz="1100" dirty="0"/>
              <a:t>-in-zircon temperatures below granite solidus. The clearly distinguished cluster of Group II from other magmatic zircons suggests the mechanism of Group II as solid state recrystallisation involving Cl-bearing fluids.</a:t>
            </a:r>
            <a:endParaRPr lang="en-GB" sz="11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E287261-EDD0-478E-A299-77CB9F78BB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778764"/>
            <a:ext cx="6139543" cy="530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138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80</cp:revision>
  <dcterms:created xsi:type="dcterms:W3CDTF">2017-09-25T10:29:42Z</dcterms:created>
  <dcterms:modified xsi:type="dcterms:W3CDTF">2019-02-12T20:02:04Z</dcterms:modified>
</cp:coreProperties>
</file>