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8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2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SEM images of charcoal fragments from WL and RF.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1244" y="179388"/>
            <a:ext cx="3452785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Fung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Widespread and intense wildfires at the Paleocene-Eocene boundary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Fung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9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10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1-6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906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2019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728169" y="2828836"/>
            <a:ext cx="329585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100" b="1" dirty="0"/>
              <a:t>Figure 2</a:t>
            </a:r>
            <a:r>
              <a:rPr lang="en-US" sz="1100" dirty="0"/>
              <a:t> SEM images of charcoal fragments from WL and RF.</a:t>
            </a:r>
            <a:endParaRPr lang="en-GB" sz="11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8DE8FC7-2615-4545-A074-C4AF3517FF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9437" y="512466"/>
            <a:ext cx="4577640" cy="5526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714</TotalTime>
  <Words>82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79</cp:revision>
  <dcterms:created xsi:type="dcterms:W3CDTF">2017-09-25T10:29:42Z</dcterms:created>
  <dcterms:modified xsi:type="dcterms:W3CDTF">2019-02-18T07:55:30Z</dcterms:modified>
</cp:coreProperties>
</file>