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Geologic map of the Slave craton highlighting the major domains that contain basement gneisses. Map modified from St. Onge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(1988); Bleeker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(1999a,b). Major basement complexes are shown along with crustal province boundaries inferred from Nd and Pb isotope data (Davis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Hegner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1992; Thorpe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1992). Red stars indicate key locations sampled in this study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circles are locations where detrital zircons have been analysed for their U-Pb-Hf systematics as described in Figure 3 and the Supplementary Information.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940" y="179388"/>
            <a:ext cx="3723089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Reimink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new, progressive crustal growth in the central Slave craton at 3.55 Ga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Reimink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10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8-13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907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28169" y="2451809"/>
            <a:ext cx="329585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i="1" dirty="0"/>
              <a:t> </a:t>
            </a:r>
            <a:r>
              <a:rPr lang="en-US" sz="1100" dirty="0"/>
              <a:t>Geologic map of the Slave craton highlighting the major domains that contain basement gneisses. Map modified from St. Onge </a:t>
            </a:r>
            <a:r>
              <a:rPr lang="en-US" sz="1100" i="1" dirty="0"/>
              <a:t>et al</a:t>
            </a:r>
            <a:r>
              <a:rPr lang="en-US" sz="1100" dirty="0"/>
              <a:t>. (1988); Bleeker </a:t>
            </a:r>
            <a:r>
              <a:rPr lang="en-US" sz="1100" i="1" dirty="0"/>
              <a:t>et al</a:t>
            </a:r>
            <a:r>
              <a:rPr lang="en-US" sz="1100" dirty="0"/>
              <a:t>. (1999a,b). Major basement complexes are shown along with crustal province boundaries inferred from Nd and Pb isotope data (Davis and </a:t>
            </a:r>
            <a:r>
              <a:rPr lang="en-US" sz="1100" dirty="0" err="1"/>
              <a:t>Hegner</a:t>
            </a:r>
            <a:r>
              <a:rPr lang="en-US" sz="1100" dirty="0"/>
              <a:t>, 1992; Thorpe </a:t>
            </a:r>
            <a:r>
              <a:rPr lang="en-US" sz="1100" i="1" dirty="0"/>
              <a:t>et al</a:t>
            </a:r>
            <a:r>
              <a:rPr lang="en-US" sz="1100" dirty="0"/>
              <a:t>., 1992). Red stars indicate key locations sampled in this study and </a:t>
            </a:r>
            <a:r>
              <a:rPr lang="en-US" sz="1100" dirty="0" err="1"/>
              <a:t>coloured</a:t>
            </a:r>
            <a:r>
              <a:rPr lang="en-US" sz="1100" dirty="0"/>
              <a:t> circles are locations where detrital zircons have been analysed for their U-Pb-Hf systematics as described in Figure 3 and the Supplementary Information. </a:t>
            </a:r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70E0B-FD0D-490F-873C-32D9A951C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9" y="482321"/>
            <a:ext cx="4716011" cy="56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269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82</cp:revision>
  <dcterms:created xsi:type="dcterms:W3CDTF">2017-09-25T10:29:42Z</dcterms:created>
  <dcterms:modified xsi:type="dcterms:W3CDTF">2019-03-28T08:42:14Z</dcterms:modified>
</cp:coreProperties>
</file>