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Partition coefficients of water between plagioclase and melt from this study and literature data (Hamada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2013;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Caseres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2017), plotted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versus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oxygen fugacity,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water concentration in silicate melt. Melt inclusion data (Hamada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2013) in the dotted box are not used in this study because the formation temperature of these inclusions and the degree of water loss from inclusions after formation are uncertain.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24" y="179388"/>
            <a:ext cx="3935106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lunar hygrometer based on plagioclase-melt partitioning of water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Lin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10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14-19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908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141965" y="2536448"/>
            <a:ext cx="28820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</a:t>
            </a:r>
            <a:r>
              <a:rPr lang="en-US" sz="1100" dirty="0"/>
              <a:t> Partition coefficients of water between plagioclase and melt from this study and literature data (Hamada </a:t>
            </a:r>
            <a:r>
              <a:rPr lang="en-US" sz="1100" i="1" dirty="0"/>
              <a:t>et al.</a:t>
            </a:r>
            <a:r>
              <a:rPr lang="en-US" sz="1100" dirty="0"/>
              <a:t>, 2013; </a:t>
            </a:r>
            <a:r>
              <a:rPr lang="en-US" sz="1100" dirty="0" err="1"/>
              <a:t>Caseres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2017), plotted </a:t>
            </a:r>
            <a:r>
              <a:rPr lang="en-US" sz="1100" i="1" dirty="0"/>
              <a:t>versus</a:t>
            </a:r>
            <a:r>
              <a:rPr lang="en-US" sz="1100" dirty="0"/>
              <a:t> </a:t>
            </a:r>
            <a:r>
              <a:rPr lang="en-US" sz="1100" b="1" dirty="0"/>
              <a:t>(a) </a:t>
            </a:r>
            <a:r>
              <a:rPr lang="en-US" sz="1100" dirty="0"/>
              <a:t>oxygen fugacity, and </a:t>
            </a:r>
            <a:r>
              <a:rPr lang="en-US" sz="1100" b="1" dirty="0"/>
              <a:t>(b)</a:t>
            </a:r>
            <a:r>
              <a:rPr lang="en-US" sz="1100" dirty="0"/>
              <a:t> water concentration in silicate melt. Melt inclusion data (Hamada </a:t>
            </a:r>
            <a:r>
              <a:rPr lang="en-US" sz="1100" i="1" dirty="0"/>
              <a:t>et al.</a:t>
            </a:r>
            <a:r>
              <a:rPr lang="en-US" sz="1100" dirty="0"/>
              <a:t>, 2013) in the dotted box are not used in this study because the formation temperature of these inclusions and the degree of water loss from inclusions after formation are uncertain.</a:t>
            </a:r>
            <a:endParaRPr lang="en-GB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B5ED02-396D-4D37-81C9-6E55B0476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38371"/>
            <a:ext cx="8926065" cy="42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234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83</cp:revision>
  <dcterms:created xsi:type="dcterms:W3CDTF">2017-09-25T10:29:42Z</dcterms:created>
  <dcterms:modified xsi:type="dcterms:W3CDTF">2019-03-21T09:06:31Z</dcterms:modified>
</cp:coreProperties>
</file>