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Effects of pH on the kinetics and isotope fractionation of Cr(VI) reduction by aqueous Fe(II). In both parts, solid lines show the model based on the rate law of Pettine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(1998); dashed lines show the model based on the rate law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Buerge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Hug (1997).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fraction of Cr(VI) reduced by each Fe(II) species is contingent on pH-dependent Fe(II) speciation and the rate law of Cr(VI) reduction.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effective fractionation factor is the weighted average of the fractionation factors for Cr(VI) reduction by each Fe(II) species. Error bars on the symbols in (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are 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s.d.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Joe-Wong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Thermodynamic controls on redox-driven kinetic stable isotope fractionation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Joe-Wong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20-25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6246" y="2367171"/>
            <a:ext cx="329585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Effects of pH on the kinetics and isotope fractionation of Cr(VI) reduction by aqueous Fe(II). In both parts, solid lines show the model based on the rate law of Pettine </a:t>
            </a:r>
            <a:r>
              <a:rPr lang="en-GB" sz="1100" i="1" dirty="0"/>
              <a:t>et al</a:t>
            </a:r>
            <a:r>
              <a:rPr lang="en-GB" sz="1100" dirty="0"/>
              <a:t>. (1998); dashed lines show the model based on the rate law of </a:t>
            </a:r>
            <a:r>
              <a:rPr lang="en-GB" sz="1100" dirty="0" err="1"/>
              <a:t>Buerge</a:t>
            </a:r>
            <a:r>
              <a:rPr lang="en-GB" sz="1100" dirty="0"/>
              <a:t> and Hug (1997). </a:t>
            </a:r>
            <a:r>
              <a:rPr lang="en-GB" sz="1100" b="1" dirty="0"/>
              <a:t>(a)</a:t>
            </a:r>
            <a:r>
              <a:rPr lang="en-GB" sz="1100" dirty="0"/>
              <a:t> The fraction of Cr(VI) reduced by each Fe(II) species is contingent on pH-dependent Fe(II) speciation and the rate law of Cr(VI) reduction. </a:t>
            </a:r>
            <a:r>
              <a:rPr lang="en-GB" sz="1100" b="1" dirty="0"/>
              <a:t>(b)</a:t>
            </a:r>
            <a:r>
              <a:rPr lang="en-GB" sz="1100" dirty="0"/>
              <a:t> The effective fractionation factor is the weighted average of the fractionation factors for Cr(VI) reduction by each Fe(II) species. Error bars on the symbols in (</a:t>
            </a:r>
            <a:r>
              <a:rPr lang="en-GB" sz="1100" b="1" dirty="0"/>
              <a:t>b</a:t>
            </a:r>
            <a:r>
              <a:rPr lang="en-GB" sz="1100" dirty="0"/>
              <a:t>) are 2 </a:t>
            </a:r>
            <a:r>
              <a:rPr lang="en-GB" sz="1100" dirty="0" err="1"/>
              <a:t>s.d.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4C40F3-68E3-496A-8690-CE74A9DEC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1" y="1614366"/>
            <a:ext cx="7503143" cy="390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346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84</cp:revision>
  <dcterms:created xsi:type="dcterms:W3CDTF">2017-09-25T10:29:42Z</dcterms:created>
  <dcterms:modified xsi:type="dcterms:W3CDTF">2019-03-21T09:38:21Z</dcterms:modified>
</cp:coreProperties>
</file>