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Schematic of Cr(VI) reduction and variations in </a:t>
                </a:r>
                <a:r>
                  <a:rPr lang="en-GB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ε</a:t>
                </a:r>
                <a:r>
                  <a:rPr lang="en-GB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kin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with depth, groundwater age, and oxygen levels. The dominant reductants are ordered according to their relative locations on the redox tower. Kinetic fractionation factors are taken from this study; aqueous Fe(II); Kitchen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(2012), aqueous Fe(II); Basu and Johnson (2012), Fe(II)-doped goethite and Fe(II) sulphide, and Ellis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(2002), magnetite.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4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Joe-Wong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Thermodynamic controls on redox-driven kinetic stable isotope fractionation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Joe-Wong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20-25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618380"/>
            <a:ext cx="32958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 </a:t>
            </a:r>
            <a:r>
              <a:rPr lang="en-US" sz="1100" dirty="0"/>
              <a:t>Schematic of Cr(VI) reduction and variations in </a:t>
            </a:r>
            <a:r>
              <a:rPr lang="en-US" sz="1100" dirty="0" err="1"/>
              <a:t>ε</a:t>
            </a:r>
            <a:r>
              <a:rPr lang="en-US" sz="1100" baseline="-25000" dirty="0" err="1"/>
              <a:t>kin</a:t>
            </a:r>
            <a:r>
              <a:rPr lang="en-US" sz="1100" dirty="0"/>
              <a:t> with depth, groundwater age, and oxygen levels. The dominant reductants are ordered according to their relative locations on the redox tower. Kinetic fractionation factors are taken from this study; aqueous Fe(II); Kitchen </a:t>
            </a:r>
            <a:r>
              <a:rPr lang="en-US" sz="1100" i="1" dirty="0"/>
              <a:t>et al</a:t>
            </a:r>
            <a:r>
              <a:rPr lang="en-US" sz="1100" dirty="0"/>
              <a:t>. (2012), aqueous Fe(II); Basu and Johnson (2012), Fe(II)-doped goethite and Fe(II) </a:t>
            </a:r>
            <a:r>
              <a:rPr lang="en-US" sz="1100" dirty="0" err="1"/>
              <a:t>sulphide</a:t>
            </a:r>
            <a:r>
              <a:rPr lang="en-US" sz="1100" dirty="0"/>
              <a:t>, and Ellis </a:t>
            </a:r>
            <a:r>
              <a:rPr lang="en-US" sz="1100" i="1" dirty="0"/>
              <a:t>et al</a:t>
            </a:r>
            <a:r>
              <a:rPr lang="en-US" sz="1100" dirty="0"/>
              <a:t>. (2002), magnetite.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FB4BA24-F3F7-432D-9EB9-33BE09BC7B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751" y="676366"/>
            <a:ext cx="5274946" cy="550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244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86</cp:revision>
  <dcterms:created xsi:type="dcterms:W3CDTF">2017-09-25T10:29:42Z</dcterms:created>
  <dcterms:modified xsi:type="dcterms:W3CDTF">2019-03-22T17:23:39Z</dcterms:modified>
</cp:coreProperties>
</file>