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ξ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12</a:t>
                </a:r>
                <a:r>
                  <a:rPr lang="en-GB" sz="1200" kern="1200" baseline="-46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CH</a:t>
                </a:r>
                <a:r>
                  <a:rPr lang="en-GB" sz="1200" kern="1200" baseline="-7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GB" sz="1200" kern="1200" baseline="-46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</a:t>
                </a:r>
                <a:r>
                  <a:rPr lang="en-GB" sz="1200" kern="1200" baseline="-7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values (±2 σ) are the most negative at shallow MCD, indicating the greatest departure from equilibrium and approach zero (violet dashed line) with increasing MCD, indicating an approach towards intra-species thermodynamic equilibrium.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  <a:sym typeface="Symbol" panose="05050102010706020507" pitchFamily="18" charset="2"/>
                  </a:rPr>
                  <a:t>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 values </a:t>
                </a:r>
                <a:r>
                  <a:rPr lang="en-GB" sz="1200" dirty="0"/>
                  <a:t>for SO</a:t>
                </a:r>
                <a:r>
                  <a:rPr lang="en-GB" sz="1200" baseline="-25000" dirty="0"/>
                  <a:t>4</a:t>
                </a:r>
                <a:r>
                  <a:rPr lang="en-GB" sz="1200" dirty="0"/>
                  <a:t>-AOM and Fe-AOM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suggest either metabolism is capable of reversibility (see Supplementary Information).  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8924" y="179388"/>
            <a:ext cx="3935106" cy="89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Exchange catalysis during anaerobic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methanotrophy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revealed by </a:t>
            </a: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en-US" sz="1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en-US" sz="1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en-US" sz="1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in methane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Ash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10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26-30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910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493209" y="2778986"/>
            <a:ext cx="329585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 </a:t>
            </a:r>
            <a:r>
              <a:rPr lang="en-GB" sz="1100" dirty="0"/>
              <a:t>ξ</a:t>
            </a:r>
            <a:r>
              <a:rPr lang="en-GB" sz="1100" baseline="-25000" dirty="0"/>
              <a:t>12</a:t>
            </a:r>
            <a:r>
              <a:rPr lang="en-GB" sz="1100" baseline="-46000" dirty="0"/>
              <a:t>CH</a:t>
            </a:r>
            <a:r>
              <a:rPr lang="en-GB" sz="1100" baseline="-70000" dirty="0"/>
              <a:t>2</a:t>
            </a:r>
            <a:r>
              <a:rPr lang="en-GB" sz="1100" baseline="-46000" dirty="0"/>
              <a:t>D</a:t>
            </a:r>
            <a:r>
              <a:rPr lang="en-GB" sz="1100" baseline="-70000" dirty="0"/>
              <a:t>2 </a:t>
            </a:r>
            <a:r>
              <a:rPr lang="en-GB" sz="1100" dirty="0"/>
              <a:t>values (±2 σ) are the most negative at shallow MCD, indicating the greatest departure from equilibrium and approach zero (violet dashed line) with increasing MCD, indicating an approach towards intra-species thermodynamic equilibrium. </a:t>
            </a:r>
            <a:r>
              <a:rPr lang="en-GB" sz="1100" dirty="0">
                <a:sym typeface="Symbol" panose="05050102010706020507" pitchFamily="18" charset="2"/>
              </a:rPr>
              <a:t></a:t>
            </a:r>
            <a:r>
              <a:rPr lang="en-GB" sz="1100" dirty="0"/>
              <a:t>G values for SO</a:t>
            </a:r>
            <a:r>
              <a:rPr lang="en-GB" sz="1100" baseline="-25000" dirty="0"/>
              <a:t>4</a:t>
            </a:r>
            <a:r>
              <a:rPr lang="en-GB" sz="1100" dirty="0"/>
              <a:t>-AOM and Fe-AOM suggest either metabolism is capable of reversibility (see Supplementary Information).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04BD87-E9B4-472A-8E92-055285A2E6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279" y="301318"/>
            <a:ext cx="4168423" cy="583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183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86</cp:revision>
  <dcterms:created xsi:type="dcterms:W3CDTF">2017-09-25T10:29:42Z</dcterms:created>
  <dcterms:modified xsi:type="dcterms:W3CDTF">2019-04-15T12:28:46Z</dcterms:modified>
</cp:coreProperties>
</file>