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Cl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Br XANES spectra of top layer of sediments (~0-4 cm) on top (black) and standards (grey) at the bottom. Cl standards are chlorophenol red,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chlorodecane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and NaCl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aq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for aromatic, aliphatic, and inorganic Cl respectively. Br standards are bromophenol blue, 1-bromoeicosane,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KBr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aromatic, aliphatic, and inorganic Br respectively. Grey dotted and dashed lines show the spectral maxima for aliphatic and aromatic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organohalogen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standards respectively.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340" y="179388"/>
            <a:ext cx="3432689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Joe-Wong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level rise produces abundant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organobromines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salt-affected coastal wetlands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Joe-Wong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31-35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536448"/>
            <a:ext cx="329585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(a) </a:t>
            </a:r>
            <a:r>
              <a:rPr lang="en-US" sz="1100" dirty="0"/>
              <a:t>Cl and </a:t>
            </a:r>
            <a:r>
              <a:rPr lang="en-US" sz="1100" b="1" dirty="0"/>
              <a:t>(b)</a:t>
            </a:r>
            <a:r>
              <a:rPr lang="en-US" sz="1100" dirty="0"/>
              <a:t> Br XANES spectra of top layer of sediments (~0-4 cm) on top (black) and standards (grey) at the bottom. Cl standards are chlorophenol red, </a:t>
            </a:r>
            <a:r>
              <a:rPr lang="en-US" sz="1100" dirty="0" err="1"/>
              <a:t>chlorodecane</a:t>
            </a:r>
            <a:r>
              <a:rPr lang="en-US" sz="1100" dirty="0"/>
              <a:t>, and NaCl (</a:t>
            </a:r>
            <a:r>
              <a:rPr lang="en-US" sz="1100" dirty="0" err="1"/>
              <a:t>aq</a:t>
            </a:r>
            <a:r>
              <a:rPr lang="en-US" sz="1100" dirty="0"/>
              <a:t>) for aromatic, aliphatic, and inorganic Cl respectively. Br standards are bromophenol blue, 1-bromoeicosane, and </a:t>
            </a:r>
            <a:r>
              <a:rPr lang="en-US" sz="1100" dirty="0" err="1"/>
              <a:t>KBr</a:t>
            </a:r>
            <a:r>
              <a:rPr lang="en-US" sz="1100" dirty="0"/>
              <a:t> for aromatic, aliphatic, and inorganic Br respectively. Grey dotted and dashed lines show the spectral maxima for aliphatic and aromatic </a:t>
            </a:r>
            <a:r>
              <a:rPr lang="en-US" sz="1100" dirty="0" err="1"/>
              <a:t>organohalogen</a:t>
            </a:r>
            <a:r>
              <a:rPr lang="en-US" sz="1100" dirty="0"/>
              <a:t> standards respectively.</a:t>
            </a:r>
            <a:endParaRPr lang="en-GB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088DA8-80A3-4AB1-B002-BD84AAB0B7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537" y="1012825"/>
            <a:ext cx="5400523" cy="520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252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83</cp:revision>
  <dcterms:created xsi:type="dcterms:W3CDTF">2017-09-25T10:29:42Z</dcterms:created>
  <dcterms:modified xsi:type="dcterms:W3CDTF">2019-04-16T13:36:12Z</dcterms:modified>
</cp:coreProperties>
</file>