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1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4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Schematic diagram showing organic carbon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bromination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release of volatile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organobromines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occurring during coastal flooding by seawater. The reactions begin with seawater intrusion (1), followed by highly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favourable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Br</a:t>
                </a:r>
                <a:r>
                  <a:rPr lang="en-US" sz="1200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org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production aided by geochemical conditions (2, 3), and ultimately the breakdown and release of this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Br</a:t>
                </a:r>
                <a:r>
                  <a:rPr lang="en-US" sz="1200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org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volatile compounds into the atmosphere (4).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340" y="179388"/>
            <a:ext cx="3432689" cy="8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Joe-Wong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level rise produces abundant </a:t>
            </a:r>
            <a:r>
              <a:rPr lang="en-US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organobromines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salt-affected coastal wetlands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Joe-Wong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10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31-35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911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2238375" y="5188905"/>
            <a:ext cx="76893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4</a:t>
            </a:r>
            <a:r>
              <a:rPr lang="en-US" sz="1100" dirty="0"/>
              <a:t> Schematic diagram showing organic carbon </a:t>
            </a:r>
            <a:r>
              <a:rPr lang="en-US" sz="1100" dirty="0" err="1"/>
              <a:t>bromination</a:t>
            </a:r>
            <a:r>
              <a:rPr lang="en-US" sz="1100" dirty="0"/>
              <a:t> and release of volatile </a:t>
            </a:r>
            <a:r>
              <a:rPr lang="en-US" sz="1100" dirty="0" err="1"/>
              <a:t>organobromines</a:t>
            </a:r>
            <a:r>
              <a:rPr lang="en-US" sz="1100" dirty="0"/>
              <a:t> occurring during coastal flooding by seawater. The reactions begin with seawater intrusion (1), followed by highly </a:t>
            </a:r>
            <a:r>
              <a:rPr lang="en-US" sz="1100" dirty="0" err="1"/>
              <a:t>favourable</a:t>
            </a:r>
            <a:r>
              <a:rPr lang="en-US" sz="1100" dirty="0"/>
              <a:t> </a:t>
            </a:r>
            <a:r>
              <a:rPr lang="en-US" sz="1100" dirty="0" err="1"/>
              <a:t>Br</a:t>
            </a:r>
            <a:r>
              <a:rPr lang="en-US" sz="1100" baseline="-25000" dirty="0" err="1"/>
              <a:t>org</a:t>
            </a:r>
            <a:r>
              <a:rPr lang="en-US" sz="1100" dirty="0"/>
              <a:t> production aided by geochemical conditions (2, 3), and ultimately the breakdown and release of this </a:t>
            </a:r>
            <a:r>
              <a:rPr lang="en-US" sz="1100" dirty="0" err="1"/>
              <a:t>Br</a:t>
            </a:r>
            <a:r>
              <a:rPr lang="en-US" sz="1100" baseline="-25000" dirty="0" err="1"/>
              <a:t>org</a:t>
            </a:r>
            <a:r>
              <a:rPr lang="en-US" sz="1100" dirty="0"/>
              <a:t> as volatile compounds into the atmosphere (4).</a:t>
            </a:r>
            <a:endParaRPr lang="en-GB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843569-7176-4714-955E-EABEEC693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07" y="1314904"/>
            <a:ext cx="9270131" cy="35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184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86</cp:revision>
  <dcterms:created xsi:type="dcterms:W3CDTF">2017-09-25T10:29:42Z</dcterms:created>
  <dcterms:modified xsi:type="dcterms:W3CDTF">2019-04-16T13:40:09Z</dcterms:modified>
</cp:coreProperties>
</file>