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Ca isotope compositions of conodonts (δ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44/42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Ca) relative to SRM915a (‰) measured in the study.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0374" y="179388"/>
            <a:ext cx="3633655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Balter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Calcium stable isotopes place Devonian conodonts as first level consumers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Balter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10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36-39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912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728169" y="3128917"/>
            <a:ext cx="329585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1</a:t>
            </a:r>
            <a:r>
              <a:rPr lang="en-GB" sz="1100" dirty="0"/>
              <a:t> Ca isotope compositions of conodonts (δ</a:t>
            </a:r>
            <a:r>
              <a:rPr lang="en-GB" sz="1100" baseline="30000" dirty="0"/>
              <a:t>44/42</a:t>
            </a:r>
            <a:r>
              <a:rPr lang="en-GB" sz="1100" dirty="0"/>
              <a:t>Ca) relative to SRM915a (‰) measured in the study.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DEF74A-A148-4A22-BC6E-07CBF9642E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10" y="1528282"/>
            <a:ext cx="7448810" cy="380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98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84</cp:revision>
  <dcterms:created xsi:type="dcterms:W3CDTF">2017-09-25T10:29:42Z</dcterms:created>
  <dcterms:modified xsi:type="dcterms:W3CDTF">2019-04-19T15:16:34Z</dcterms:modified>
</cp:coreProperties>
</file>