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determined at the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range up to 14 Å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pair distribution functions,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of the A40S glass up to 131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ambient condition.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(b-c)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high pressures displayed by a vertical offset of 0.5 and 0.6 in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experiment 1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experiment 2, respectively.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ambient condition.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(e-f)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at high pressures displayed by a vertical offset of 0.8 and 1.0 in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experiment 1 and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experiment 2, respectively.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820" y="179388"/>
            <a:ext cx="3790209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Ohira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Ultrahigh pressure structural changes in a 60 mol. % Al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–40 mol. % SiO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glass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Ohira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10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>
                <a:latin typeface="Arial" panose="020B0604020202020204" pitchFamily="34" charset="0"/>
              </a:rPr>
              <a:t>41-45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913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17637" y="2758565"/>
            <a:ext cx="329585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 Structure factors, </a:t>
            </a:r>
            <a:r>
              <a:rPr lang="en-US" sz="1100" i="1" dirty="0"/>
              <a:t>S</a:t>
            </a:r>
            <a:r>
              <a:rPr lang="en-US" sz="1100" dirty="0"/>
              <a:t>(</a:t>
            </a:r>
            <a:r>
              <a:rPr lang="en-US" sz="1100" i="1" dirty="0"/>
              <a:t>Q</a:t>
            </a:r>
            <a:r>
              <a:rPr lang="en-US" sz="1100" dirty="0"/>
              <a:t>), determined at the </a:t>
            </a:r>
            <a:r>
              <a:rPr lang="en-US" sz="1100" i="1" dirty="0"/>
              <a:t>Q</a:t>
            </a:r>
            <a:r>
              <a:rPr lang="en-US" sz="1100" dirty="0"/>
              <a:t> range up to 14 Å</a:t>
            </a:r>
            <a:r>
              <a:rPr lang="en-US" sz="1100" baseline="30000" dirty="0"/>
              <a:t>−1</a:t>
            </a:r>
            <a:r>
              <a:rPr lang="en-US" sz="1100" dirty="0"/>
              <a:t> and pair distribution functions, </a:t>
            </a:r>
            <a:r>
              <a:rPr lang="en-US" sz="1100" i="1" dirty="0"/>
              <a:t>g</a:t>
            </a:r>
            <a:r>
              <a:rPr lang="en-US" sz="1100" dirty="0"/>
              <a:t>(</a:t>
            </a:r>
            <a:r>
              <a:rPr lang="en-US" sz="1100" i="1" dirty="0"/>
              <a:t>r</a:t>
            </a:r>
            <a:r>
              <a:rPr lang="en-US" sz="1100" dirty="0"/>
              <a:t>), of the A40S glass up to 131 </a:t>
            </a:r>
            <a:r>
              <a:rPr lang="en-US" sz="1100" dirty="0" err="1"/>
              <a:t>GPa</a:t>
            </a:r>
            <a:r>
              <a:rPr lang="en-US" sz="1100" dirty="0"/>
              <a:t>. </a:t>
            </a:r>
            <a:r>
              <a:rPr lang="en-US" sz="1100" b="1" dirty="0"/>
              <a:t>(a)</a:t>
            </a:r>
            <a:r>
              <a:rPr lang="en-US" sz="1100" dirty="0"/>
              <a:t> </a:t>
            </a:r>
            <a:r>
              <a:rPr lang="en-US" sz="1100" i="1" dirty="0"/>
              <a:t>S</a:t>
            </a:r>
            <a:r>
              <a:rPr lang="en-US" sz="1100" dirty="0"/>
              <a:t>(</a:t>
            </a:r>
            <a:r>
              <a:rPr lang="en-US" sz="1100" i="1" dirty="0"/>
              <a:t>Q</a:t>
            </a:r>
            <a:r>
              <a:rPr lang="en-US" sz="1100" dirty="0"/>
              <a:t>) at ambient condition. </a:t>
            </a:r>
            <a:r>
              <a:rPr lang="en-US" sz="1100" b="1" dirty="0"/>
              <a:t>(b-c)</a:t>
            </a:r>
            <a:r>
              <a:rPr lang="en-US" sz="1100" dirty="0"/>
              <a:t> </a:t>
            </a:r>
            <a:r>
              <a:rPr lang="en-US" sz="1100" i="1" dirty="0"/>
              <a:t>S</a:t>
            </a:r>
            <a:r>
              <a:rPr lang="en-US" sz="1100" dirty="0"/>
              <a:t>(</a:t>
            </a:r>
            <a:r>
              <a:rPr lang="en-US" sz="1100" i="1" dirty="0"/>
              <a:t>Q</a:t>
            </a:r>
            <a:r>
              <a:rPr lang="en-US" sz="1100" dirty="0"/>
              <a:t>) at high pressures displayed by a vertical offset of 0.5 and 0.6 in </a:t>
            </a:r>
            <a:r>
              <a:rPr lang="en-US" sz="1100" b="1" dirty="0"/>
              <a:t>(b)</a:t>
            </a:r>
            <a:r>
              <a:rPr lang="en-US" sz="1100" dirty="0"/>
              <a:t> for experiment 1 and </a:t>
            </a:r>
            <a:r>
              <a:rPr lang="en-US" sz="1100" b="1" dirty="0"/>
              <a:t>(c)</a:t>
            </a:r>
            <a:r>
              <a:rPr lang="en-US" sz="1100" dirty="0"/>
              <a:t> for experiment 2, respectively. </a:t>
            </a:r>
            <a:r>
              <a:rPr lang="en-US" sz="1100" b="1" dirty="0"/>
              <a:t>(d)</a:t>
            </a:r>
            <a:r>
              <a:rPr lang="en-US" sz="1100" dirty="0"/>
              <a:t> </a:t>
            </a:r>
            <a:r>
              <a:rPr lang="en-US" sz="1100" i="1" dirty="0"/>
              <a:t>g</a:t>
            </a:r>
            <a:r>
              <a:rPr lang="en-US" sz="1100" dirty="0"/>
              <a:t>(</a:t>
            </a:r>
            <a:r>
              <a:rPr lang="en-US" sz="1100" i="1" dirty="0"/>
              <a:t>r</a:t>
            </a:r>
            <a:r>
              <a:rPr lang="en-US" sz="1100" dirty="0"/>
              <a:t>) at ambient condition. </a:t>
            </a:r>
            <a:r>
              <a:rPr lang="en-US" sz="1100" b="1" dirty="0"/>
              <a:t>(e-f)</a:t>
            </a:r>
            <a:r>
              <a:rPr lang="en-US" sz="1100" dirty="0"/>
              <a:t> </a:t>
            </a:r>
            <a:r>
              <a:rPr lang="en-US" sz="1100" i="1" dirty="0"/>
              <a:t>g</a:t>
            </a:r>
            <a:r>
              <a:rPr lang="en-US" sz="1100" dirty="0"/>
              <a:t>(</a:t>
            </a:r>
            <a:r>
              <a:rPr lang="en-US" sz="1100" i="1" dirty="0"/>
              <a:t>r</a:t>
            </a:r>
            <a:r>
              <a:rPr lang="en-US" sz="1100" dirty="0"/>
              <a:t>) at high pressures displayed by a vertical offset of 0.8 and 1.0 in </a:t>
            </a:r>
            <a:r>
              <a:rPr lang="en-US" sz="1100" b="1" dirty="0"/>
              <a:t>(e)</a:t>
            </a:r>
            <a:r>
              <a:rPr lang="en-US" sz="1100" dirty="0"/>
              <a:t> for experiment 1 and </a:t>
            </a:r>
            <a:r>
              <a:rPr lang="en-US" sz="1100" b="1" dirty="0"/>
              <a:t>(f)</a:t>
            </a:r>
            <a:r>
              <a:rPr lang="en-US" sz="1100" dirty="0"/>
              <a:t> for experiment 2, respectively</a:t>
            </a:r>
            <a:r>
              <a:rPr lang="en-GB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D78E5-3E5F-457F-98A9-9D70389C1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2" y="864144"/>
            <a:ext cx="5883978" cy="5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330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87</cp:revision>
  <dcterms:created xsi:type="dcterms:W3CDTF">2017-09-25T10:29:42Z</dcterms:created>
  <dcterms:modified xsi:type="dcterms:W3CDTF">2019-05-03T08:51:49Z</dcterms:modified>
</cp:coreProperties>
</file>