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67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Possible sources and transfer of magmatic 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He within the Santorini caldera. Gases from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Kameni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derive from a shallow reservoir, which is degassed and has assimilated crustal rocks, sampled by hydrothermal circulation 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a, b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A pristine mantle signature is sampled by fluids at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Kalisti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Limnes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hydrothermal areas. These fluids may either percolate through the volcanic shield and the pre-volcanic basement 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or be supplied from a more central area and in association with recent magma chambers, if the fluids migrate along caldera walls and associated caldera faults 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8150" y="179388"/>
            <a:ext cx="409588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Moreira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insights into the plumbing system of Santorini using helium and carbon isotopes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Moreira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46-50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547298" y="2504649"/>
            <a:ext cx="329585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</a:t>
            </a:r>
            <a:r>
              <a:rPr lang="en-GB" sz="1100" dirty="0"/>
              <a:t>Possible sources and transfer of magmatic CO</a:t>
            </a:r>
            <a:r>
              <a:rPr lang="en-GB" sz="1100" baseline="-25000" dirty="0"/>
              <a:t>2</a:t>
            </a:r>
            <a:r>
              <a:rPr lang="en-GB" sz="1100" dirty="0"/>
              <a:t> and He within the Santorini caldera. Gases from </a:t>
            </a:r>
            <a:r>
              <a:rPr lang="en-GB" sz="1100" dirty="0" err="1"/>
              <a:t>Nea</a:t>
            </a:r>
            <a:r>
              <a:rPr lang="en-GB" sz="1100" dirty="0"/>
              <a:t> </a:t>
            </a:r>
            <a:r>
              <a:rPr lang="en-GB" sz="1100" dirty="0" err="1"/>
              <a:t>Kameni</a:t>
            </a:r>
            <a:r>
              <a:rPr lang="en-GB" sz="1100" dirty="0"/>
              <a:t> derive from a shallow reservoir, which is degassed and has assimilated crustal rocks, sampled by hydrothermal circulation </a:t>
            </a:r>
            <a:r>
              <a:rPr lang="en-GB" sz="1100" b="1" dirty="0"/>
              <a:t>(a, b)</a:t>
            </a:r>
            <a:r>
              <a:rPr lang="en-GB" sz="1100" dirty="0"/>
              <a:t>. A pristine mantle signature is sampled by fluids at the </a:t>
            </a:r>
            <a:r>
              <a:rPr lang="en-GB" sz="1100" dirty="0" err="1"/>
              <a:t>Kalisti</a:t>
            </a:r>
            <a:r>
              <a:rPr lang="en-GB" sz="1100" dirty="0"/>
              <a:t> </a:t>
            </a:r>
            <a:r>
              <a:rPr lang="en-GB" sz="1100" dirty="0" err="1"/>
              <a:t>Limnes</a:t>
            </a:r>
            <a:r>
              <a:rPr lang="en-GB" sz="1100" dirty="0"/>
              <a:t> and hydrothermal areas. These fluids may either percolate through the volcanic shield and the pre-volcanic basement </a:t>
            </a:r>
            <a:r>
              <a:rPr lang="en-GB" sz="1100" b="1" dirty="0"/>
              <a:t>(c)</a:t>
            </a:r>
            <a:r>
              <a:rPr lang="en-GB" sz="1100" dirty="0"/>
              <a:t>, or be supplied from a more central area and in association with recent magma chambers, if the fluids migrate along caldera walls and associated caldera faults </a:t>
            </a:r>
            <a:r>
              <a:rPr lang="en-GB" sz="1100" b="1" dirty="0"/>
              <a:t>(d)</a:t>
            </a:r>
            <a:r>
              <a:rPr lang="en-GB" sz="1100" dirty="0"/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935156-A933-4CE1-967F-C5ADBF11E3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356" y="1014756"/>
            <a:ext cx="5814519" cy="510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275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90</cp:revision>
  <dcterms:created xsi:type="dcterms:W3CDTF">2017-09-25T10:29:42Z</dcterms:created>
  <dcterms:modified xsi:type="dcterms:W3CDTF">2019-05-20T08:41:33Z</dcterms:modified>
</cp:coreProperties>
</file>