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-27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Partial phonon density of states (PDOS) of 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57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Fe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(a, 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(c, d)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in FeCO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high pressures. In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the open cycles are PDOS of Fe measured by NRIXS; the blue curves are calculated PDOS of Fe by DFT +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U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The red curves in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(d)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are calculated PDOS of C. The lowest energy peak at 20-40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meV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can be attributed to the acoustic phonons. According to previous high pressure Raman and infrared studies of FeCO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Santillán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Williams, 2004; Lin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2012), the other peaks can be assigned to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librational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mode (L), translational mode (T) and in-plane bending mode (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4), out of plane bending vibration (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2) and asymmetric stretch (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3) of CO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2-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(marked as dashed vertical lines). The energies of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 and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 modes (marked as dotted vertical lines) at 60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are linearly extrapolated from those measured up to 50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for FeCO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Santillán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Williams, 2004). In the PDOS of Fe at 60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the splitting of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</a:t>
                </a:r>
                <a:r>
                  <a:rPr lang="en-US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mode at approximately 100-120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meV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has also been observed in a previous Raman study (Lin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2012), which is explained as a </a:t>
                </a:r>
                <a:r>
                  <a:rPr lang="en-US"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result of the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enhanced interaction between low-spin Fe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2+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neighbouring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2-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units.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8150" y="179388"/>
            <a:ext cx="4095880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Liu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 isotopic signatures of super-deep diamonds mediated by iron redox chemistry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Liu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10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51-55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915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476960" y="2335371"/>
            <a:ext cx="329585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1</a:t>
            </a:r>
            <a:r>
              <a:rPr lang="en-US" sz="1100" dirty="0"/>
              <a:t> Partial phonon density of states (PDOS) of </a:t>
            </a:r>
            <a:r>
              <a:rPr lang="en-US" sz="1100" baseline="30000" dirty="0"/>
              <a:t>57</a:t>
            </a:r>
            <a:r>
              <a:rPr lang="en-US" sz="1100" dirty="0"/>
              <a:t>Fe</a:t>
            </a:r>
            <a:r>
              <a:rPr lang="en-US" sz="1100" baseline="30000" dirty="0"/>
              <a:t> </a:t>
            </a:r>
            <a:r>
              <a:rPr lang="en-US" sz="1100" b="1" dirty="0"/>
              <a:t>(a, b)</a:t>
            </a:r>
            <a:r>
              <a:rPr lang="en-US" sz="1100" dirty="0"/>
              <a:t> and </a:t>
            </a:r>
            <a:r>
              <a:rPr lang="en-US" sz="1100" baseline="30000" dirty="0"/>
              <a:t>12</a:t>
            </a:r>
            <a:r>
              <a:rPr lang="en-US" sz="1100" dirty="0"/>
              <a:t>C </a:t>
            </a:r>
            <a:r>
              <a:rPr lang="en-US" sz="1100" b="1" dirty="0"/>
              <a:t>(c, d)</a:t>
            </a:r>
            <a:r>
              <a:rPr lang="en-US" sz="1100" dirty="0"/>
              <a:t> in FeCO</a:t>
            </a:r>
            <a:r>
              <a:rPr lang="en-US" sz="1100" baseline="-25000" dirty="0"/>
              <a:t>3</a:t>
            </a:r>
            <a:r>
              <a:rPr lang="en-US" sz="1100" dirty="0"/>
              <a:t> at high pressures. In </a:t>
            </a:r>
            <a:r>
              <a:rPr lang="en-US" sz="1100" b="1" dirty="0"/>
              <a:t>(a)</a:t>
            </a:r>
            <a:r>
              <a:rPr lang="en-US" sz="1100" dirty="0"/>
              <a:t> and </a:t>
            </a:r>
            <a:r>
              <a:rPr lang="en-US" sz="1100" b="1" dirty="0"/>
              <a:t>(b)</a:t>
            </a:r>
            <a:r>
              <a:rPr lang="en-US" sz="1100" dirty="0"/>
              <a:t>, the open cycles are PDOS of Fe measured by NRIXS; the blue curves are calculated PDOS of Fe by DFT + </a:t>
            </a:r>
            <a:r>
              <a:rPr lang="en-US" sz="1100" i="1" dirty="0"/>
              <a:t>U</a:t>
            </a:r>
            <a:r>
              <a:rPr lang="en-US" sz="1100" dirty="0"/>
              <a:t>. The red curves in </a:t>
            </a:r>
            <a:r>
              <a:rPr lang="en-US" sz="1100" b="1" dirty="0"/>
              <a:t>(c)</a:t>
            </a:r>
            <a:r>
              <a:rPr lang="en-US" sz="1100" dirty="0"/>
              <a:t> and </a:t>
            </a:r>
            <a:r>
              <a:rPr lang="en-US" sz="1100" b="1" dirty="0"/>
              <a:t>(d)</a:t>
            </a:r>
            <a:r>
              <a:rPr lang="en-US" sz="1100" dirty="0"/>
              <a:t> are calculated PDOS of C. The lowest energy peak at 20-40 </a:t>
            </a:r>
            <a:r>
              <a:rPr lang="en-US" sz="1100" dirty="0" err="1"/>
              <a:t>meV</a:t>
            </a:r>
            <a:r>
              <a:rPr lang="en-US" sz="1100" dirty="0"/>
              <a:t> can be attributed to the acoustic phonons. According to previous high pressure Raman and infrared studies of FeCO</a:t>
            </a:r>
            <a:r>
              <a:rPr lang="en-US" sz="1100" baseline="-25000" dirty="0"/>
              <a:t>3</a:t>
            </a:r>
            <a:r>
              <a:rPr lang="en-US" sz="1100" dirty="0"/>
              <a:t> (</a:t>
            </a:r>
            <a:r>
              <a:rPr lang="en-US" sz="1100" dirty="0" err="1"/>
              <a:t>Santillán</a:t>
            </a:r>
            <a:r>
              <a:rPr lang="en-US" sz="1100" dirty="0"/>
              <a:t> and Williams, 2004; Lin </a:t>
            </a:r>
            <a:r>
              <a:rPr lang="en-US" sz="1100" i="1" dirty="0"/>
              <a:t>et al.</a:t>
            </a:r>
            <a:r>
              <a:rPr lang="en-US" sz="1100" dirty="0"/>
              <a:t>, 2012), the other peaks can be assigned to </a:t>
            </a:r>
            <a:r>
              <a:rPr lang="en-US" sz="1100" dirty="0" err="1"/>
              <a:t>librational</a:t>
            </a:r>
            <a:r>
              <a:rPr lang="en-US" sz="1100" dirty="0"/>
              <a:t> mode (L), translational mode (T) and in-plane bending mode (</a:t>
            </a:r>
            <a:r>
              <a:rPr lang="en-US" sz="1100" i="1" dirty="0"/>
              <a:t>v</a:t>
            </a:r>
            <a:r>
              <a:rPr lang="en-US" sz="1100" dirty="0"/>
              <a:t>4), out of plane bending vibration (</a:t>
            </a:r>
            <a:r>
              <a:rPr lang="en-US" sz="1100" i="1" dirty="0"/>
              <a:t>v</a:t>
            </a:r>
            <a:r>
              <a:rPr lang="en-US" sz="1100" dirty="0"/>
              <a:t>2) and asymmetric stretch (</a:t>
            </a:r>
            <a:r>
              <a:rPr lang="en-US" sz="1100" i="1" dirty="0"/>
              <a:t>v</a:t>
            </a:r>
            <a:r>
              <a:rPr lang="en-US" sz="1100" dirty="0"/>
              <a:t>3) of CO</a:t>
            </a:r>
            <a:r>
              <a:rPr lang="en-US" sz="1100" baseline="-25000" dirty="0"/>
              <a:t>3</a:t>
            </a:r>
            <a:r>
              <a:rPr lang="en-US" sz="1100" baseline="30000" dirty="0"/>
              <a:t>2-</a:t>
            </a:r>
            <a:r>
              <a:rPr lang="en-US" sz="1100" dirty="0"/>
              <a:t> (marked as dashed vertical lines). The energies of </a:t>
            </a:r>
            <a:r>
              <a:rPr lang="en-US" sz="1100" i="1" dirty="0"/>
              <a:t>v</a:t>
            </a:r>
            <a:r>
              <a:rPr lang="en-US" sz="1100" dirty="0"/>
              <a:t>2 and </a:t>
            </a:r>
            <a:r>
              <a:rPr lang="en-US" sz="1100" i="1" dirty="0"/>
              <a:t>v</a:t>
            </a:r>
            <a:r>
              <a:rPr lang="en-US" sz="1100" dirty="0"/>
              <a:t>3 modes…</a:t>
            </a:r>
            <a:endParaRPr lang="en-GB" sz="1100" dirty="0"/>
          </a:p>
        </p:txBody>
      </p:sp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DDD8C1B6-584E-4D11-B47E-588A676C33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713" y="1054390"/>
            <a:ext cx="6088437" cy="502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490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91</cp:revision>
  <dcterms:created xsi:type="dcterms:W3CDTF">2017-09-25T10:29:42Z</dcterms:created>
  <dcterms:modified xsi:type="dcterms:W3CDTF">2019-05-24T13:45:52Z</dcterms:modified>
</cp:coreProperties>
</file>