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REE composition of liquids in equilibrium with NWA 8486 minerals (in grey dashed lines) compared to liquids modelled with compositions of the cumulate eucrite Moore County and the pyroxene-rich lunar anorthosite Apollo 62236, normalised to CI chondrites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(Anders and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Grevesse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1989)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A non-modal melting is considered, in agreement with petrological constraints, of eutectic proportions of 42 % plagioclase and 58 % pyroxene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(Osborn, 1942)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The range of composition of the liquids from 1 % to 50 % degree of melting is represented for each source composition. NWA 8486 whole rock composition is shown (black line) for comparison. See Supplementary Information for details on the model.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892" y="179388"/>
            <a:ext cx="435713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Frossard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for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anorthositic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crust formed on an inner solar system planetesimal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Frossard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28-32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8071" y="2526235"/>
            <a:ext cx="331595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 </a:t>
            </a:r>
            <a:r>
              <a:rPr lang="en-GB" sz="1100" dirty="0"/>
              <a:t>REE composition of liquids in equilibrium with NWA 8486 minerals (in grey dashed lines) compared to liquids modelled with compositions of the cumulate eucrite Moore County and the pyroxene-rich lunar anorthosite Apollo 62236, normalised to CI chondrites </a:t>
            </a:r>
            <a:r>
              <a:rPr lang="en-US" sz="1100" dirty="0"/>
              <a:t>(Anders and </a:t>
            </a:r>
            <a:r>
              <a:rPr lang="en-US" sz="1100" dirty="0" err="1"/>
              <a:t>Grevesse</a:t>
            </a:r>
            <a:r>
              <a:rPr lang="en-US" sz="1100" dirty="0"/>
              <a:t>, 1989)</a:t>
            </a:r>
            <a:r>
              <a:rPr lang="en-GB" sz="1100" dirty="0"/>
              <a:t>. A non-modal melting is considered, in agreement with petrological constraints, of eutectic proportions of 42 % plagioclase and 58 % pyroxene </a:t>
            </a:r>
            <a:r>
              <a:rPr lang="en-US" sz="1100" dirty="0"/>
              <a:t>(Osborn, 1942)</a:t>
            </a:r>
            <a:r>
              <a:rPr lang="en-GB" sz="1100" dirty="0"/>
              <a:t>. The range of composition of the liquids from 1 % to 50 % degree of melting is represented for each source composition. NWA 8486 whole rock composition is shown (black line) for comparison. </a:t>
            </a:r>
            <a:r>
              <a:rPr lang="en-GB" sz="1100"/>
              <a:t>See Supplementary Information for details on the model.</a:t>
            </a:r>
            <a:endParaRPr lang="en-GB" sz="1100" dirty="0"/>
          </a:p>
        </p:txBody>
      </p:sp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624C9B86-B320-4ED8-BCE2-0931681BDF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53" y="1200091"/>
            <a:ext cx="6668980" cy="473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311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105</cp:revision>
  <dcterms:created xsi:type="dcterms:W3CDTF">2017-09-25T10:29:42Z</dcterms:created>
  <dcterms:modified xsi:type="dcterms:W3CDTF">2019-10-04T14:51:01Z</dcterms:modified>
</cp:coreProperties>
</file>