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Bright field image and EDS spectra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Kondyor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Pt-Fe alloys and their pure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exsolution lamellae (FIB-TEM image, GFZ, Potsdam, Germany). The Cu peaks on the EDS spectra are due to the Cu grid that carries the FIB section.</a:t>
                </a: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702" y="179388"/>
            <a:ext cx="450932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Luguet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geochronometer reveals open system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isotope system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Luguet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44-48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33441" y="2705725"/>
            <a:ext cx="331595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1</a:t>
            </a:r>
            <a:r>
              <a:rPr lang="en-GB" sz="1100" dirty="0"/>
              <a:t>  Bright field image and EDS spectra of </a:t>
            </a:r>
            <a:r>
              <a:rPr lang="en-GB" sz="1100" dirty="0" err="1"/>
              <a:t>Kondyor</a:t>
            </a:r>
            <a:r>
              <a:rPr lang="en-GB" sz="1100" dirty="0"/>
              <a:t> Pt-Fe alloys and their pure </a:t>
            </a:r>
            <a:r>
              <a:rPr lang="en-GB" sz="1100" dirty="0" err="1"/>
              <a:t>Os</a:t>
            </a:r>
            <a:r>
              <a:rPr lang="en-GB" sz="1100" dirty="0"/>
              <a:t> exsolution lamellae (FIB-TEM image, GFZ, Potsdam, Germany). The Cu peaks on the EDS spectra are due to the Cu grid that carries the FIB section.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66B28C-34B7-49E7-BA5E-ED912EB5B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276" y="1097113"/>
            <a:ext cx="6264519" cy="513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154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107</cp:revision>
  <dcterms:created xsi:type="dcterms:W3CDTF">2017-09-25T10:29:42Z</dcterms:created>
  <dcterms:modified xsi:type="dcterms:W3CDTF">2019-10-15T07:57:25Z</dcterms:modified>
</cp:coreProperties>
</file>