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Variations of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187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187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Re/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Os,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of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vs.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190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Pt/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 and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of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190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187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Re/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Os. The primitive mantle (PM)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 and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187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 values are respectively from Day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(2017) and Meisel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(2001). If the positive correlation between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190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Pt/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Os is considered to be an isochronous relationship, it yields an age of 249.8 ± 12 Ma and an intercept of 0.119821 ± 0.000024 (2 sigma) (MSWD = 0.81). </a:t>
                </a:r>
              </a:p>
              <a:p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4702" y="179388"/>
            <a:ext cx="450932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Luguet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Pt-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186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geochronometer reveals open system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Pt-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isotope system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Luguet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44-48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08071" y="2501528"/>
            <a:ext cx="331595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 (a)</a:t>
            </a:r>
            <a:r>
              <a:rPr lang="en-GB" sz="1100" dirty="0"/>
              <a:t> Variations of </a:t>
            </a:r>
            <a:r>
              <a:rPr lang="en-GB" sz="1100" baseline="30000" dirty="0"/>
              <a:t>187</a:t>
            </a:r>
            <a:r>
              <a:rPr lang="en-GB" sz="1100" dirty="0"/>
              <a:t>Os/</a:t>
            </a:r>
            <a:r>
              <a:rPr lang="en-GB" sz="1100" baseline="30000" dirty="0"/>
              <a:t>188</a:t>
            </a:r>
            <a:r>
              <a:rPr lang="en-GB" sz="1100" dirty="0"/>
              <a:t>Os </a:t>
            </a:r>
            <a:r>
              <a:rPr lang="en-GB" sz="1100" i="1" dirty="0"/>
              <a:t>vs</a:t>
            </a:r>
            <a:r>
              <a:rPr lang="en-GB" sz="1100" dirty="0"/>
              <a:t>. </a:t>
            </a:r>
            <a:r>
              <a:rPr lang="en-GB" sz="1100" baseline="30000" dirty="0"/>
              <a:t>187</a:t>
            </a:r>
            <a:r>
              <a:rPr lang="en-GB" sz="1100" dirty="0"/>
              <a:t>Re/</a:t>
            </a:r>
            <a:r>
              <a:rPr lang="en-GB" sz="1100" baseline="30000" dirty="0"/>
              <a:t>188</a:t>
            </a:r>
            <a:r>
              <a:rPr lang="en-GB" sz="1100" dirty="0"/>
              <a:t>Os, </a:t>
            </a:r>
            <a:r>
              <a:rPr lang="en-GB" sz="1100" b="1" dirty="0"/>
              <a:t>(b)</a:t>
            </a:r>
            <a:r>
              <a:rPr lang="en-GB" sz="1100" dirty="0"/>
              <a:t> of </a:t>
            </a:r>
            <a:r>
              <a:rPr lang="en-GB" sz="1100" baseline="30000" dirty="0"/>
              <a:t>186</a:t>
            </a:r>
            <a:r>
              <a:rPr lang="en-GB" sz="1100" dirty="0"/>
              <a:t>Os/</a:t>
            </a:r>
            <a:r>
              <a:rPr lang="en-GB" sz="1100" baseline="30000" dirty="0"/>
              <a:t>188</a:t>
            </a:r>
            <a:r>
              <a:rPr lang="en-GB" sz="1100" dirty="0"/>
              <a:t>Os </a:t>
            </a:r>
            <a:r>
              <a:rPr lang="en-GB" sz="1100" i="1" dirty="0"/>
              <a:t>vs.</a:t>
            </a:r>
            <a:r>
              <a:rPr lang="en-GB" sz="1100" dirty="0"/>
              <a:t> </a:t>
            </a:r>
            <a:r>
              <a:rPr lang="en-GB" sz="1100" baseline="30000" dirty="0"/>
              <a:t>190</a:t>
            </a:r>
            <a:r>
              <a:rPr lang="en-GB" sz="1100" dirty="0"/>
              <a:t>Pt/</a:t>
            </a:r>
            <a:r>
              <a:rPr lang="en-GB" sz="1100" baseline="30000" dirty="0"/>
              <a:t>188</a:t>
            </a:r>
            <a:r>
              <a:rPr lang="en-GB" sz="1100" dirty="0"/>
              <a:t>Os and </a:t>
            </a:r>
            <a:r>
              <a:rPr lang="en-GB" sz="1100" b="1" dirty="0"/>
              <a:t>(c)</a:t>
            </a:r>
            <a:r>
              <a:rPr lang="en-GB" sz="1100" dirty="0"/>
              <a:t> of </a:t>
            </a:r>
            <a:r>
              <a:rPr lang="en-GB" sz="1100" baseline="30000" dirty="0"/>
              <a:t>190</a:t>
            </a:r>
            <a:r>
              <a:rPr lang="en-GB" sz="1100" dirty="0"/>
              <a:t>Os/</a:t>
            </a:r>
            <a:r>
              <a:rPr lang="en-GB" sz="1100" baseline="30000" dirty="0"/>
              <a:t>188</a:t>
            </a:r>
            <a:r>
              <a:rPr lang="en-GB" sz="1100" dirty="0"/>
              <a:t>Os </a:t>
            </a:r>
            <a:r>
              <a:rPr lang="en-GB" sz="1100" i="1" dirty="0"/>
              <a:t>vs</a:t>
            </a:r>
            <a:r>
              <a:rPr lang="en-GB" sz="1100" dirty="0"/>
              <a:t>. </a:t>
            </a:r>
            <a:r>
              <a:rPr lang="en-GB" sz="1100" baseline="30000" dirty="0"/>
              <a:t>187</a:t>
            </a:r>
            <a:r>
              <a:rPr lang="en-GB" sz="1100" dirty="0"/>
              <a:t>Re/</a:t>
            </a:r>
            <a:r>
              <a:rPr lang="en-GB" sz="1100" baseline="30000" dirty="0"/>
              <a:t>188</a:t>
            </a:r>
            <a:r>
              <a:rPr lang="en-GB" sz="1100" dirty="0"/>
              <a:t>Os. The primitive mantle (PM) </a:t>
            </a:r>
            <a:r>
              <a:rPr lang="en-GB" sz="1100" baseline="30000" dirty="0"/>
              <a:t>186</a:t>
            </a:r>
            <a:r>
              <a:rPr lang="en-GB" sz="1100" dirty="0"/>
              <a:t>Os/</a:t>
            </a:r>
            <a:r>
              <a:rPr lang="en-GB" sz="1100" baseline="30000" dirty="0"/>
              <a:t>188</a:t>
            </a:r>
            <a:r>
              <a:rPr lang="en-GB" sz="1100" dirty="0"/>
              <a:t>Os and </a:t>
            </a:r>
            <a:r>
              <a:rPr lang="en-GB" sz="1100" baseline="30000" dirty="0"/>
              <a:t>187</a:t>
            </a:r>
            <a:r>
              <a:rPr lang="en-GB" sz="1100" dirty="0"/>
              <a:t>Os/</a:t>
            </a:r>
            <a:r>
              <a:rPr lang="en-GB" sz="1100" baseline="30000" dirty="0"/>
              <a:t>188</a:t>
            </a:r>
            <a:r>
              <a:rPr lang="en-GB" sz="1100" dirty="0"/>
              <a:t>Os values are respectively from Day </a:t>
            </a:r>
            <a:r>
              <a:rPr lang="en-GB" sz="1100" i="1" dirty="0"/>
              <a:t>et al</a:t>
            </a:r>
            <a:r>
              <a:rPr lang="en-GB" sz="1100" dirty="0"/>
              <a:t>. (2017) and Meisel </a:t>
            </a:r>
            <a:r>
              <a:rPr lang="en-GB" sz="1100" i="1" dirty="0"/>
              <a:t>et al</a:t>
            </a:r>
            <a:r>
              <a:rPr lang="en-GB" sz="1100" dirty="0"/>
              <a:t>. (2001). If the positive correlation between </a:t>
            </a:r>
            <a:r>
              <a:rPr lang="en-GB" sz="1100" baseline="30000" dirty="0"/>
              <a:t>186</a:t>
            </a:r>
            <a:r>
              <a:rPr lang="en-GB" sz="1100" dirty="0"/>
              <a:t>Os/</a:t>
            </a:r>
            <a:r>
              <a:rPr lang="en-GB" sz="1100" baseline="30000" dirty="0"/>
              <a:t>188</a:t>
            </a:r>
            <a:r>
              <a:rPr lang="en-GB" sz="1100" dirty="0"/>
              <a:t>Os </a:t>
            </a:r>
            <a:r>
              <a:rPr lang="en-GB" sz="1100" i="1" dirty="0"/>
              <a:t>vs</a:t>
            </a:r>
            <a:r>
              <a:rPr lang="en-GB" sz="1100" dirty="0"/>
              <a:t>. </a:t>
            </a:r>
            <a:r>
              <a:rPr lang="en-GB" sz="1100" baseline="30000" dirty="0"/>
              <a:t>190</a:t>
            </a:r>
            <a:r>
              <a:rPr lang="en-GB" sz="1100" dirty="0"/>
              <a:t>Pt/</a:t>
            </a:r>
            <a:r>
              <a:rPr lang="en-GB" sz="1100" baseline="30000" dirty="0"/>
              <a:t>188</a:t>
            </a:r>
            <a:r>
              <a:rPr lang="en-GB" sz="1100" dirty="0"/>
              <a:t>Os is considered to be an isochronous relationship, it yields an age of 249.8 ± 12 Ma and an intercept of 0.119821 ± 0.000024 (2 sigma) (MSWD = 0.81). </a:t>
            </a:r>
          </a:p>
        </p:txBody>
      </p:sp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7F309C79-40A2-4F51-8D03-9C6736ADC7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735" y="179388"/>
            <a:ext cx="2857299" cy="626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300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108</cp:revision>
  <dcterms:created xsi:type="dcterms:W3CDTF">2017-09-25T10:29:42Z</dcterms:created>
  <dcterms:modified xsi:type="dcterms:W3CDTF">2019-10-15T08:00:53Z</dcterms:modified>
</cp:coreProperties>
</file>