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3 (a)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186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Os/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188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Os and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187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Os/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188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Os variations with the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Os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concentrations (1/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188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Os beam). Red dotted line represents the overprinting of the most pristine Pt-alloy D-S2 by an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Os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-rich contaminant characterised by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187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Os/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188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Os and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186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Os/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188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Os signatures of Pt-alloy E-S2 (0.12457 and 0.119851, respectively).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4702" y="179388"/>
            <a:ext cx="4509327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Luguet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190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Pt-</a:t>
            </a:r>
            <a:r>
              <a:rPr lang="en-US" altLang="en-US" sz="14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186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geochronometer reveals open system </a:t>
            </a: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behaviour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n-US" altLang="en-US" sz="14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190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Pt-</a:t>
            </a:r>
            <a:r>
              <a:rPr lang="en-US" altLang="en-US" sz="14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isotope system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Luguet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11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44-48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924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708071" y="2858513"/>
            <a:ext cx="331595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3 (a)</a:t>
            </a:r>
            <a:r>
              <a:rPr lang="en-GB" sz="1100" dirty="0"/>
              <a:t> </a:t>
            </a:r>
            <a:r>
              <a:rPr lang="en-GB" sz="1100" baseline="30000" dirty="0"/>
              <a:t>186</a:t>
            </a:r>
            <a:r>
              <a:rPr lang="en-GB" sz="1100" dirty="0"/>
              <a:t>Os/</a:t>
            </a:r>
            <a:r>
              <a:rPr lang="en-GB" sz="1100" baseline="30000" dirty="0"/>
              <a:t>188</a:t>
            </a:r>
            <a:r>
              <a:rPr lang="en-GB" sz="1100" dirty="0"/>
              <a:t>Os and </a:t>
            </a:r>
            <a:r>
              <a:rPr lang="en-GB" sz="1100" b="1" dirty="0"/>
              <a:t>(b) </a:t>
            </a:r>
            <a:r>
              <a:rPr lang="en-GB" sz="1100" baseline="30000" dirty="0"/>
              <a:t>187</a:t>
            </a:r>
            <a:r>
              <a:rPr lang="en-GB" sz="1100" dirty="0"/>
              <a:t>Os/</a:t>
            </a:r>
            <a:r>
              <a:rPr lang="en-GB" sz="1100" baseline="30000" dirty="0"/>
              <a:t>188</a:t>
            </a:r>
            <a:r>
              <a:rPr lang="en-GB" sz="1100" dirty="0"/>
              <a:t>Os variations with the </a:t>
            </a:r>
            <a:r>
              <a:rPr lang="en-GB" sz="1100" dirty="0" err="1"/>
              <a:t>Os</a:t>
            </a:r>
            <a:r>
              <a:rPr lang="en-GB" sz="1100" dirty="0"/>
              <a:t> concentrations (1/</a:t>
            </a:r>
            <a:r>
              <a:rPr lang="en-GB" sz="1100" baseline="30000" dirty="0"/>
              <a:t>188</a:t>
            </a:r>
            <a:r>
              <a:rPr lang="en-GB" sz="1100" dirty="0"/>
              <a:t>Os beam). Red dotted line represents the overprinting of the most pristine Pt-alloy D-S2 by an </a:t>
            </a:r>
            <a:r>
              <a:rPr lang="en-GB" sz="1100" dirty="0" err="1"/>
              <a:t>Os</a:t>
            </a:r>
            <a:r>
              <a:rPr lang="en-GB" sz="1100" dirty="0"/>
              <a:t>-rich contaminant characterised by </a:t>
            </a:r>
            <a:r>
              <a:rPr lang="en-GB" sz="1100" baseline="30000" dirty="0"/>
              <a:t>187</a:t>
            </a:r>
            <a:r>
              <a:rPr lang="en-GB" sz="1100" dirty="0"/>
              <a:t>Os/</a:t>
            </a:r>
            <a:r>
              <a:rPr lang="en-GB" sz="1100" baseline="30000" dirty="0"/>
              <a:t>188</a:t>
            </a:r>
            <a:r>
              <a:rPr lang="en-GB" sz="1100" dirty="0"/>
              <a:t>Os and </a:t>
            </a:r>
            <a:r>
              <a:rPr lang="en-GB" sz="1100" baseline="30000" dirty="0"/>
              <a:t>186</a:t>
            </a:r>
            <a:r>
              <a:rPr lang="en-GB" sz="1100" dirty="0"/>
              <a:t>Os/</a:t>
            </a:r>
            <a:r>
              <a:rPr lang="en-GB" sz="1100" baseline="30000" dirty="0"/>
              <a:t>188</a:t>
            </a:r>
            <a:r>
              <a:rPr lang="en-GB" sz="1100" dirty="0"/>
              <a:t>Os signatures of Pt-alloy E-S2 (0.12457 and 0.119851, respectively).</a:t>
            </a:r>
          </a:p>
        </p:txBody>
      </p:sp>
      <p:pic>
        <p:nvPicPr>
          <p:cNvPr id="10" name="Picture 9" descr="A close up of a map&#10;&#10;Description automatically generated">
            <a:extLst>
              <a:ext uri="{FF2B5EF4-FFF2-40B4-BE49-F238E27FC236}">
                <a16:creationId xmlns:a16="http://schemas.microsoft.com/office/drawing/2014/main" id="{D9E1D2EA-57CA-49ED-B738-9C520B968C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4240" y="351395"/>
            <a:ext cx="3647918" cy="612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180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109</cp:revision>
  <dcterms:created xsi:type="dcterms:W3CDTF">2017-09-25T10:29:42Z</dcterms:created>
  <dcterms:modified xsi:type="dcterms:W3CDTF">2019-10-15T08:01:56Z</dcterms:modified>
</cp:coreProperties>
</file>