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Run products from high pressure experiments.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Cross section of a sample capsule after an experiment (image width 5 mm). A white layer of diamond powder is sandwiched between the silicate sample. The red arrow points to a laser ablation trace.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Backscatter electron image of the silicate part of a sample, consisting mostly of omphacite (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Omp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and garnet (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Grt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with minor kyanite (Ky) and rutile (Rt). In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centre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of some garnet crystals, remnants of the garnet seeds are visible.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Laser ablation analysis of frozen fluid in the diamond trap, demonstrating the homogeneity of the sample.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053" y="179388"/>
            <a:ext cx="411597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Rustioni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evidence for fluid-induced melting in subduction zones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Rustioni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11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49-54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925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08071" y="2367171"/>
            <a:ext cx="33159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</a:t>
            </a:r>
            <a:r>
              <a:rPr lang="en-US" sz="1100" dirty="0"/>
              <a:t> Run products from high pressure experiments. </a:t>
            </a:r>
            <a:r>
              <a:rPr lang="en-US" sz="1100" b="1" dirty="0"/>
              <a:t>(a)</a:t>
            </a:r>
            <a:r>
              <a:rPr lang="en-US" sz="1100" dirty="0"/>
              <a:t> Cross section of a sample capsule after an experiment (image width 5 mm). A white layer of diamond powder is sandwiched between the silicate sample. The red arrow points to a laser ablation trace. </a:t>
            </a:r>
            <a:r>
              <a:rPr lang="en-US" sz="1100" b="1" dirty="0"/>
              <a:t>(b)</a:t>
            </a:r>
            <a:r>
              <a:rPr lang="en-US" sz="1100" dirty="0"/>
              <a:t> Backscatter electron image of the silicate part of a sample, consisting mostly of omphacite (</a:t>
            </a:r>
            <a:r>
              <a:rPr lang="en-US" sz="1100" dirty="0" err="1"/>
              <a:t>Omp</a:t>
            </a:r>
            <a:r>
              <a:rPr lang="en-US" sz="1100" dirty="0"/>
              <a:t>) and garnet (</a:t>
            </a:r>
            <a:r>
              <a:rPr lang="en-US" sz="1100" dirty="0" err="1"/>
              <a:t>Grt</a:t>
            </a:r>
            <a:r>
              <a:rPr lang="en-US" sz="1100" dirty="0"/>
              <a:t>) with minor kyanite (Ky) and rutile (Rt). In the </a:t>
            </a:r>
            <a:r>
              <a:rPr lang="en-US" sz="1100" dirty="0" err="1"/>
              <a:t>centre</a:t>
            </a:r>
            <a:r>
              <a:rPr lang="en-US" sz="1100" dirty="0"/>
              <a:t> of some garnet crystals, remnants of the garnet seeds are visible. </a:t>
            </a:r>
            <a:r>
              <a:rPr lang="en-US" sz="1100" b="1" dirty="0"/>
              <a:t>(c)</a:t>
            </a:r>
            <a:r>
              <a:rPr lang="en-US" sz="1100" dirty="0"/>
              <a:t> Laser ablation analysis of frozen fluid in the diamond trap, demonstrating the homogeneity of the sample. </a:t>
            </a:r>
            <a:endParaRPr lang="en-GB" sz="1100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3CE5CE-AF3F-4E48-86F6-567089EF6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872848"/>
            <a:ext cx="5672634" cy="52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306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110</cp:revision>
  <dcterms:created xsi:type="dcterms:W3CDTF">2017-09-25T10:29:42Z</dcterms:created>
  <dcterms:modified xsi:type="dcterms:W3CDTF">2019-10-15T08:05:35Z</dcterms:modified>
</cp:coreProperties>
</file>