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48"/>
      </p:cViewPr>
      <p:guideLst/>
    </p:cSldViewPr>
  </p:slideViewPr>
  <p:notesTextViewPr>
    <p:cViewPr>
      <p:scale>
        <a:sx n="1" d="1"/>
        <a:sy n="1" d="1"/>
      </p:scale>
      <p:origin x="0" y="-1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15/10/2019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2</a:t>
                </a:r>
                <a:r>
                  <a:rPr lang="en-US" sz="1200" kern="1200" dirty="0">
                    <a:solidFill>
                      <a:schemeClr val="tx1"/>
                    </a:solidFill>
                    <a:effectLst/>
                    <a:latin typeface="+mn-lt"/>
                    <a:ea typeface="+mn-ea"/>
                    <a:cs typeface="+mn-cs"/>
                  </a:rPr>
                  <a:t> Effect of chloride on fluid/</a:t>
                </a:r>
                <a:r>
                  <a:rPr lang="en-US" sz="1200" kern="1200" dirty="0" err="1">
                    <a:solidFill>
                      <a:schemeClr val="tx1"/>
                    </a:solidFill>
                    <a:effectLst/>
                    <a:latin typeface="+mn-lt"/>
                    <a:ea typeface="+mn-ea"/>
                    <a:cs typeface="+mn-cs"/>
                  </a:rPr>
                  <a:t>eclogite</a:t>
                </a:r>
                <a:r>
                  <a:rPr lang="en-US" sz="1200" kern="1200" dirty="0">
                    <a:solidFill>
                      <a:schemeClr val="tx1"/>
                    </a:solidFill>
                    <a:effectLst/>
                    <a:latin typeface="+mn-lt"/>
                    <a:ea typeface="+mn-ea"/>
                    <a:cs typeface="+mn-cs"/>
                  </a:rPr>
                  <a:t> partition coefficients of trace elements at 4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and 800 ˚C.</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Blue data points are the results from “forward” experiments, where the trace elements were initially doped into the solid starting material, while orange data points are from “reversed” experiments, which started with all trace elements dissolved in the fluid. For the forward experiments, results for different initial trace element concentrations in the starting material are given. Error bars are one standard deviation. Data for these and additional elements are given in Tables S-1 to S-8. </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15/10/2019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15/10/2019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908053" y="179388"/>
            <a:ext cx="4115976"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err="1">
                <a:solidFill>
                  <a:schemeClr val="tx1"/>
                </a:solidFill>
                <a:latin typeface="Arial" panose="020B0604020202020204" pitchFamily="34" charset="0"/>
                <a:cs typeface="Arial" panose="020B0604020202020204" pitchFamily="34" charset="0"/>
              </a:rPr>
              <a:t>Rustioni</a:t>
            </a:r>
            <a:r>
              <a:rPr lang="en-US" altLang="en-US" sz="1400" b="1" dirty="0">
                <a:solidFill>
                  <a:schemeClr val="tx1"/>
                </a:solidFill>
                <a:latin typeface="Arial" panose="020B0604020202020204" pitchFamily="34" charset="0"/>
                <a:cs typeface="Arial" panose="020B0604020202020204" pitchFamily="34" charset="0"/>
              </a:rPr>
              <a:t>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Experimental evidence for fluid-induced melting in subduction zones </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Rustioni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11</a:t>
            </a:r>
            <a:r>
              <a:rPr lang="tr-TR" altLang="en-US" sz="1200" b="1" dirty="0">
                <a:latin typeface="Arial" panose="020B0604020202020204" pitchFamily="34" charset="0"/>
              </a:rPr>
              <a:t>, </a:t>
            </a:r>
            <a:r>
              <a:rPr lang="fr-FR" altLang="en-US" sz="1200" b="1" dirty="0">
                <a:latin typeface="Arial" panose="020B0604020202020204" pitchFamily="34" charset="0"/>
              </a:rPr>
              <a:t>49-54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925</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708071" y="2367171"/>
            <a:ext cx="3315957" cy="2123658"/>
          </a:xfrm>
          <a:prstGeom prst="rect">
            <a:avLst/>
          </a:prstGeom>
        </p:spPr>
        <p:txBody>
          <a:bodyPr wrap="square">
            <a:spAutoFit/>
          </a:bodyPr>
          <a:lstStyle/>
          <a:p>
            <a:r>
              <a:rPr lang="en-US" sz="1100" b="1" dirty="0"/>
              <a:t>Figure 2</a:t>
            </a:r>
            <a:r>
              <a:rPr lang="en-US" sz="1100" dirty="0"/>
              <a:t> Effect of chloride on fluid/</a:t>
            </a:r>
            <a:r>
              <a:rPr lang="en-US" sz="1100" dirty="0" err="1"/>
              <a:t>eclogite</a:t>
            </a:r>
            <a:r>
              <a:rPr lang="en-US" sz="1100" dirty="0"/>
              <a:t> partition coefficients of trace elements at 4 </a:t>
            </a:r>
            <a:r>
              <a:rPr lang="en-US" sz="1100" dirty="0" err="1"/>
              <a:t>GPa</a:t>
            </a:r>
            <a:r>
              <a:rPr lang="en-US" sz="1100" dirty="0"/>
              <a:t> and 800 ˚C.</a:t>
            </a:r>
            <a:r>
              <a:rPr lang="en-US" sz="1100" b="1" dirty="0"/>
              <a:t> </a:t>
            </a:r>
            <a:r>
              <a:rPr lang="en-US" sz="1100" dirty="0"/>
              <a:t>Blue data points are the results from “forward” experiments, where the trace elements were initially doped into the solid starting material, while orange data points are from “reversed” experiments, which started with all trace elements dissolved in the fluid. For the forward experiments, results for different initial trace element concentrations in the starting material are given. Error bars are one standard deviation. Data for these and additional elements are given in Tables S-1 to S-8. </a:t>
            </a:r>
            <a:endParaRPr lang="en-GB" sz="1100" dirty="0"/>
          </a:p>
        </p:txBody>
      </p:sp>
      <p:pic>
        <p:nvPicPr>
          <p:cNvPr id="17" name="Picture 16" descr="A close up of text on a white background&#10;&#10;Description automatically generated">
            <a:extLst>
              <a:ext uri="{FF2B5EF4-FFF2-40B4-BE49-F238E27FC236}">
                <a16:creationId xmlns:a16="http://schemas.microsoft.com/office/drawing/2014/main" id="{78656FBF-FB93-42EF-A16C-AB2B228BFA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6513" y="872848"/>
            <a:ext cx="6215653" cy="5355771"/>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TotalTime>
  <Words>276</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112</cp:revision>
  <dcterms:created xsi:type="dcterms:W3CDTF">2017-09-25T10:29:42Z</dcterms:created>
  <dcterms:modified xsi:type="dcterms:W3CDTF">2019-10-15T08:11:13Z</dcterms:modified>
</cp:coreProperties>
</file>