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Trace element enrichment patterns in fluids from fluid/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eclogite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partitioning experiments at 4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800 ˚C.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Error bars are one standard deviation. Data for these and additional elements are given in Tables S-1 to S-8.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Rustioni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evidence for fluid-induced melting in subduction zones 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Rustioni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49-54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8071" y="2627759"/>
            <a:ext cx="331595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4 </a:t>
            </a:r>
            <a:r>
              <a:rPr lang="en-US" sz="1100" dirty="0"/>
              <a:t>Trace element enrichment patterns in fluids from fluid/</a:t>
            </a:r>
            <a:r>
              <a:rPr lang="en-US" sz="1100" dirty="0" err="1"/>
              <a:t>eclogite</a:t>
            </a:r>
            <a:r>
              <a:rPr lang="en-US" sz="1100" dirty="0"/>
              <a:t> partitioning experiments at 4 </a:t>
            </a:r>
            <a:r>
              <a:rPr lang="en-US" sz="1100" dirty="0" err="1"/>
              <a:t>GPa</a:t>
            </a:r>
            <a:r>
              <a:rPr lang="en-US" sz="1100" dirty="0"/>
              <a:t> and 800 ˚C.</a:t>
            </a:r>
            <a:r>
              <a:rPr lang="en-US" sz="1100" b="1" dirty="0"/>
              <a:t> </a:t>
            </a:r>
            <a:r>
              <a:rPr lang="en-US" sz="1100" dirty="0"/>
              <a:t>Error bars are one standard deviation. Data for these and additional elements are given in Tables S-1 to S-8. </a:t>
            </a:r>
            <a:endParaRPr lang="en-GB" sz="1100" dirty="0"/>
          </a:p>
        </p:txBody>
      </p:sp>
      <p:pic>
        <p:nvPicPr>
          <p:cNvPr id="21" name="Picture 20" descr="A close up of a map&#10;&#10;Description automatically generated">
            <a:extLst>
              <a:ext uri="{FF2B5EF4-FFF2-40B4-BE49-F238E27FC236}">
                <a16:creationId xmlns:a16="http://schemas.microsoft.com/office/drawing/2014/main" id="{B780E7E8-56E8-494D-B3AA-821AD59DD3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876" y="872848"/>
            <a:ext cx="6137584" cy="555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144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114</cp:revision>
  <dcterms:created xsi:type="dcterms:W3CDTF">2017-09-25T10:29:42Z</dcterms:created>
  <dcterms:modified xsi:type="dcterms:W3CDTF">2019-10-15T08:10:52Z</dcterms:modified>
</cp:coreProperties>
</file>