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Experimental Cr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solubilities in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KCl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fluids at 1000 °C and 4.0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Curves were fit to the highest two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KCl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points from QFM - 2 to QFM + 2.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053" y="179388"/>
            <a:ext cx="411597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Huang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Mobility of chromium in high temperature crustal and upper mantle fluids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Huang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12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1-6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926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08071" y="2828835"/>
            <a:ext cx="331595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2 </a:t>
            </a:r>
            <a:r>
              <a:rPr lang="en-US" sz="1100" dirty="0"/>
              <a:t>Experimental Cr</a:t>
            </a:r>
            <a:r>
              <a:rPr lang="en-US" sz="1100" baseline="-25000" dirty="0"/>
              <a:t>2</a:t>
            </a:r>
            <a:r>
              <a:rPr lang="en-US" sz="1100" dirty="0"/>
              <a:t>O</a:t>
            </a:r>
            <a:r>
              <a:rPr lang="en-US" sz="1100" baseline="-25000" dirty="0"/>
              <a:t>3</a:t>
            </a:r>
            <a:r>
              <a:rPr lang="en-US" sz="1100" dirty="0"/>
              <a:t> solubilities in </a:t>
            </a:r>
            <a:r>
              <a:rPr lang="en-US" sz="1100" dirty="0" err="1"/>
              <a:t>KCl</a:t>
            </a:r>
            <a:r>
              <a:rPr lang="en-US" sz="1100" dirty="0"/>
              <a:t> fluids at 1000 °C and 4.0 </a:t>
            </a:r>
            <a:r>
              <a:rPr lang="en-US" sz="1100" dirty="0" err="1"/>
              <a:t>GPa</a:t>
            </a:r>
            <a:r>
              <a:rPr lang="en-US" sz="1100" dirty="0"/>
              <a:t>. Curves were fit to the highest two </a:t>
            </a:r>
            <a:r>
              <a:rPr lang="en-US" sz="1100" dirty="0" err="1"/>
              <a:t>KCl</a:t>
            </a:r>
            <a:r>
              <a:rPr lang="en-US" sz="1100" dirty="0"/>
              <a:t> points from QFM - 2 to QFM + 2.</a:t>
            </a:r>
            <a:r>
              <a:rPr lang="en-US" sz="1100" b="1" dirty="0"/>
              <a:t> </a:t>
            </a:r>
            <a:endParaRPr lang="en-GB" sz="11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D391E7-CF79-42CC-835F-EA91234DD9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798" y="1157396"/>
            <a:ext cx="5330696" cy="454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129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112</cp:revision>
  <dcterms:created xsi:type="dcterms:W3CDTF">2017-09-25T10:29:42Z</dcterms:created>
  <dcterms:modified xsi:type="dcterms:W3CDTF">2019-10-18T15:31:33Z</dcterms:modified>
</cp:coreProperties>
</file>