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3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Regression of log K for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CrCl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(OH)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0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for dissociation reaction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versus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pressure and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temperature up to 6.0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and 1100 °C. 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8053" y="179388"/>
            <a:ext cx="4115976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Huang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Mobility of chromium in high temperature crustal and upper mantle fluids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Huang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12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1-6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926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08071" y="2828835"/>
            <a:ext cx="331595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3 </a:t>
            </a:r>
            <a:r>
              <a:rPr lang="en-US" sz="1100" dirty="0"/>
              <a:t>Regression of log K for </a:t>
            </a:r>
            <a:r>
              <a:rPr lang="en-US" sz="1100" dirty="0" err="1"/>
              <a:t>CrCl</a:t>
            </a:r>
            <a:r>
              <a:rPr lang="en-US" sz="1100" dirty="0"/>
              <a:t>(OH)</a:t>
            </a:r>
            <a:r>
              <a:rPr lang="en-US" sz="1100" baseline="30000" dirty="0"/>
              <a:t>0</a:t>
            </a:r>
            <a:r>
              <a:rPr lang="en-US" sz="1100" dirty="0"/>
              <a:t> for dissociation reaction </a:t>
            </a:r>
            <a:r>
              <a:rPr lang="en-US" sz="1100" i="1" dirty="0"/>
              <a:t>versus</a:t>
            </a:r>
            <a:r>
              <a:rPr lang="en-US" sz="1100" dirty="0"/>
              <a:t> </a:t>
            </a:r>
            <a:r>
              <a:rPr lang="en-US" sz="1100" b="1" dirty="0"/>
              <a:t>(a)</a:t>
            </a:r>
            <a:r>
              <a:rPr lang="en-US" sz="1100" dirty="0"/>
              <a:t> pressure and </a:t>
            </a:r>
            <a:r>
              <a:rPr lang="en-US" sz="1100" b="1" dirty="0"/>
              <a:t>(b)</a:t>
            </a:r>
            <a:r>
              <a:rPr lang="en-US" sz="1100" dirty="0"/>
              <a:t> temperature up to 6.0 </a:t>
            </a:r>
            <a:r>
              <a:rPr lang="en-US" sz="1100" dirty="0" err="1"/>
              <a:t>GPa</a:t>
            </a:r>
            <a:r>
              <a:rPr lang="en-US" sz="1100" dirty="0"/>
              <a:t> and 1100 °C. </a:t>
            </a:r>
            <a:endParaRPr lang="en-GB" sz="1100" dirty="0"/>
          </a:p>
        </p:txBody>
      </p:sp>
      <p:pic>
        <p:nvPicPr>
          <p:cNvPr id="9" name="Picture 8" descr="A close up of a cage&#10;&#10;Description automatically generated">
            <a:extLst>
              <a:ext uri="{FF2B5EF4-FFF2-40B4-BE49-F238E27FC236}">
                <a16:creationId xmlns:a16="http://schemas.microsoft.com/office/drawing/2014/main" id="{9915645B-A208-4CE1-A840-824C98AE4C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444" y="277204"/>
            <a:ext cx="3593191" cy="611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129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113</cp:revision>
  <dcterms:created xsi:type="dcterms:W3CDTF">2017-09-25T10:29:42Z</dcterms:created>
  <dcterms:modified xsi:type="dcterms:W3CDTF">2019-10-18T15:33:39Z</dcterms:modified>
</cp:coreProperties>
</file>