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ɛ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Pb/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Pb age diagrams for Mount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Gage Ridge zircons. Black dashed lines represent the time-evolution of a CHUR reservoir (Iizuka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2015) formed at 4568 Ma (Bouvier and Wadhwa, 2010). Black dotted lines correspond to reservoirs that started with group 1 initial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 and evolved with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Lu/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 ratios that are indicated on the left of the diagrams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e.g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0.025). The values of 0.002 and 0.0016 correspond to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Lu/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 measured in whole rock powders of Mount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Gage Ridge orthogneisses, respectively. The grey fields encompass evolutions of Napier zircons based on highest and lowest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Lu/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177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Hf measured in Mount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Sones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Gage Ridge zircon populations. The general positive correlation of data for group 1 highlights typical artefacts of ancient Pb loss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e.g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Guitreau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2012). Therefore, the original Hf isotope signatures of corresponding zircon populations are indicated by the oldest (and most concordant) crystals, which happen to be sub-chondritic for both samples. Data are fully consistent between annealed and not-annealed zircons, hence, demonstrating that annealing did not influence any of the measured systematics.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Guitreau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Hadean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protocrust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reworking at the origin of the Archean Napier Complex (Antarctica)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Guitreau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7-11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43395" y="2282532"/>
            <a:ext cx="294235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</a:t>
            </a:r>
            <a:r>
              <a:rPr lang="en-GB" sz="1100" dirty="0" err="1"/>
              <a:t>ɛ</a:t>
            </a:r>
            <a:r>
              <a:rPr lang="en-GB" sz="1100" baseline="-25000" dirty="0" err="1"/>
              <a:t>Hf</a:t>
            </a:r>
            <a:r>
              <a:rPr lang="en-GB" sz="1100" baseline="30000" dirty="0"/>
              <a:t> </a:t>
            </a:r>
            <a:r>
              <a:rPr lang="en-GB" sz="1100" i="1" dirty="0"/>
              <a:t>versus</a:t>
            </a:r>
            <a:r>
              <a:rPr lang="en-GB" sz="1100" dirty="0"/>
              <a:t> </a:t>
            </a:r>
            <a:r>
              <a:rPr lang="en-GB" sz="1100" baseline="30000" dirty="0"/>
              <a:t>207</a:t>
            </a:r>
            <a:r>
              <a:rPr lang="en-GB" sz="1100" dirty="0"/>
              <a:t>Pb/</a:t>
            </a:r>
            <a:r>
              <a:rPr lang="en-GB" sz="1100" baseline="30000" dirty="0"/>
              <a:t>206</a:t>
            </a:r>
            <a:r>
              <a:rPr lang="en-GB" sz="1100" dirty="0"/>
              <a:t>Pb age diagrams for Mount </a:t>
            </a:r>
            <a:r>
              <a:rPr lang="en-GB" sz="1100" dirty="0" err="1"/>
              <a:t>Sones</a:t>
            </a:r>
            <a:r>
              <a:rPr lang="en-GB" sz="1100" dirty="0"/>
              <a:t> and Gage Ridge zircons. Black dashed lines represent the time-evolution of a CHUR reservoir (Iizuka </a:t>
            </a:r>
            <a:r>
              <a:rPr lang="en-GB" sz="1100" i="1" dirty="0"/>
              <a:t>et al.</a:t>
            </a:r>
            <a:r>
              <a:rPr lang="en-GB" sz="1100" dirty="0"/>
              <a:t>, 2015) formed at 4568 Ma (Bouvier and Wadhwa, 2010). Black dotted lines correspond to reservoirs that started with group 1 initial </a:t>
            </a:r>
            <a:r>
              <a:rPr lang="en-GB" sz="1100" baseline="30000" dirty="0"/>
              <a:t>176</a:t>
            </a:r>
            <a:r>
              <a:rPr lang="en-GB" sz="1100" dirty="0"/>
              <a:t>Hf/</a:t>
            </a:r>
            <a:r>
              <a:rPr lang="en-GB" sz="1100" baseline="30000" dirty="0"/>
              <a:t>177</a:t>
            </a:r>
            <a:r>
              <a:rPr lang="en-GB" sz="1100" dirty="0"/>
              <a:t>Hf and evolved with </a:t>
            </a:r>
            <a:r>
              <a:rPr lang="en-GB" sz="1100" baseline="30000" dirty="0"/>
              <a:t>176</a:t>
            </a:r>
            <a:r>
              <a:rPr lang="en-GB" sz="1100" dirty="0"/>
              <a:t>Lu/</a:t>
            </a:r>
            <a:r>
              <a:rPr lang="en-GB" sz="1100" baseline="30000" dirty="0"/>
              <a:t>177</a:t>
            </a:r>
            <a:r>
              <a:rPr lang="en-GB" sz="1100" dirty="0"/>
              <a:t>Hf ratios that are indicated on the left of the diagrams (</a:t>
            </a:r>
            <a:r>
              <a:rPr lang="en-GB" sz="1100" i="1" dirty="0"/>
              <a:t>e.g</a:t>
            </a:r>
            <a:r>
              <a:rPr lang="en-GB" sz="1100" dirty="0"/>
              <a:t>., 0.025). The values of 0.002 and 0.0016 correspond to </a:t>
            </a:r>
            <a:r>
              <a:rPr lang="en-GB" sz="1100" baseline="30000" dirty="0"/>
              <a:t>176</a:t>
            </a:r>
            <a:r>
              <a:rPr lang="en-GB" sz="1100" dirty="0"/>
              <a:t>Lu/</a:t>
            </a:r>
            <a:r>
              <a:rPr lang="en-GB" sz="1100" baseline="30000" dirty="0"/>
              <a:t>177</a:t>
            </a:r>
            <a:r>
              <a:rPr lang="en-GB" sz="1100" dirty="0"/>
              <a:t>Hf measured in whole rock powders of Mount </a:t>
            </a:r>
            <a:r>
              <a:rPr lang="en-GB" sz="1100" dirty="0" err="1"/>
              <a:t>Sones</a:t>
            </a:r>
            <a:r>
              <a:rPr lang="en-GB" sz="1100" dirty="0"/>
              <a:t> and Gage Ridge orthogneisses, respectively. The grey fields…</a:t>
            </a:r>
          </a:p>
        </p:txBody>
      </p:sp>
      <p:pic>
        <p:nvPicPr>
          <p:cNvPr id="8" name="Picture 7" descr="A screenshot of a map&#10;&#10;Description automatically generated">
            <a:extLst>
              <a:ext uri="{FF2B5EF4-FFF2-40B4-BE49-F238E27FC236}">
                <a16:creationId xmlns:a16="http://schemas.microsoft.com/office/drawing/2014/main" id="{139CE72B-4083-4548-A840-716262C58B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3" y="451939"/>
            <a:ext cx="3773341" cy="578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395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113</cp:revision>
  <dcterms:created xsi:type="dcterms:W3CDTF">2017-09-25T10:29:42Z</dcterms:created>
  <dcterms:modified xsi:type="dcterms:W3CDTF">2019-10-24T09:53:12Z</dcterms:modified>
</cp:coreProperties>
</file>