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48"/>
      </p:cViewPr>
      <p:guideLst/>
    </p:cSldViewPr>
  </p:slideViewPr>
  <p:notesTextViewPr>
    <p:cViewPr>
      <p:scale>
        <a:sx n="1" d="1"/>
        <a:sy n="1" d="1"/>
      </p:scale>
      <p:origin x="0" y="-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Run products from high pressure experiments.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Cross section of a sample capsule after an experiment (image width 5 mm). A white layer of diamond powder is sandwiched between the silicate sample. The red arrow points to a laser ablation trace.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Backscatter electron image of the silicate part of a sample, consisting mostly of omphacite (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Omp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and garnet (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Grt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with minor kyanite (Ky) and rutile (Rt). In the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centre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of some garnet crystals, remnants of the garnet seeds are visible.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Laser ablation analysis of frozen fluid in the diamond trap, demonstrating the homogeneity of the sample.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053" y="179388"/>
            <a:ext cx="411597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Xia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effect of core segregation on the Cu and Zn isotope composition of the silicate Moon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Xia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12-17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928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097409"/>
            <a:ext cx="294123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1</a:t>
            </a:r>
            <a:r>
              <a:rPr lang="en-US" sz="1100" dirty="0"/>
              <a:t> Run products from high pressure experiments. </a:t>
            </a:r>
            <a:r>
              <a:rPr lang="en-US" sz="1100" b="1" dirty="0"/>
              <a:t>(a)</a:t>
            </a:r>
            <a:r>
              <a:rPr lang="en-US" sz="1100" dirty="0"/>
              <a:t> Cross section of a sample capsule after an experiment (image width 5 mm). A white layer of diamond powder is sandwiched between the silicate sample. The red arrow points to a laser ablation trace. </a:t>
            </a:r>
            <a:r>
              <a:rPr lang="en-US" sz="1100" b="1" dirty="0"/>
              <a:t>(b)</a:t>
            </a:r>
            <a:r>
              <a:rPr lang="en-US" sz="1100" dirty="0"/>
              <a:t> Backscatter electron image of the silicate part of a sample, consisting mostly of omphacite (</a:t>
            </a:r>
            <a:r>
              <a:rPr lang="en-US" sz="1100" dirty="0" err="1"/>
              <a:t>Omp</a:t>
            </a:r>
            <a:r>
              <a:rPr lang="en-US" sz="1100" dirty="0"/>
              <a:t>) and garnet (</a:t>
            </a:r>
            <a:r>
              <a:rPr lang="en-US" sz="1100" dirty="0" err="1"/>
              <a:t>Grt</a:t>
            </a:r>
            <a:r>
              <a:rPr lang="en-US" sz="1100" dirty="0"/>
              <a:t>) with minor kyanite (Ky) and rutile (Rt). In the </a:t>
            </a:r>
            <a:r>
              <a:rPr lang="en-US" sz="1100" dirty="0" err="1"/>
              <a:t>centre</a:t>
            </a:r>
            <a:r>
              <a:rPr lang="en-US" sz="1100" dirty="0"/>
              <a:t> of some garnet crystals, remnants of the garnet seeds are visible. </a:t>
            </a:r>
            <a:r>
              <a:rPr lang="en-US" sz="1100" b="1" dirty="0"/>
              <a:t>(c)</a:t>
            </a:r>
            <a:r>
              <a:rPr lang="en-US" sz="1100" dirty="0"/>
              <a:t> Laser ablation analysis of frozen fluid in the diamond trap, demonstrating the homogeneity of the sample. </a:t>
            </a:r>
            <a:endParaRPr lang="en-GB" sz="1100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810ADA1C-1962-4124-9659-37F9F7D202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10" y="1012201"/>
            <a:ext cx="6841689" cy="510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315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113</cp:revision>
  <dcterms:created xsi:type="dcterms:W3CDTF">2017-09-25T10:29:42Z</dcterms:created>
  <dcterms:modified xsi:type="dcterms:W3CDTF">2019-11-05T08:29:33Z</dcterms:modified>
</cp:coreProperties>
</file>