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 (</a:t>
                </a:r>
                <a:r>
                  <a:rPr lang="en-US" sz="1200" b="1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a,b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Zn and Cu isotope fractionation factors between liquid metal-silicate and sulfide-silicate as a function of temperature. Both increasing temperature and Ni content of sulfide decrease the Zn and Cu isotope fractionation, with the result that low Ni sulfides all exhibit a temperature dependent excess of isotopically light Cu and Zn. The pale-red band is the 95 % confidence interval for the regression shown.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053" y="179388"/>
            <a:ext cx="411597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Xia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effect of core segregation on the Cu and Zn isotope composition of the silicate Moon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Xia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12-17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928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621086"/>
            <a:ext cx="294123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2 (</a:t>
            </a:r>
            <a:r>
              <a:rPr lang="en-US" sz="1100" b="1" dirty="0" err="1"/>
              <a:t>a,b</a:t>
            </a:r>
            <a:r>
              <a:rPr lang="en-US" sz="1100" b="1" dirty="0"/>
              <a:t>)</a:t>
            </a:r>
            <a:r>
              <a:rPr lang="en-US" sz="1100" dirty="0"/>
              <a:t> Zn and Cu isotope fractionation factors between liquid metal-silicate and sulfide-silicate as a function of temperature. Both increasing temperature and Ni content of sulfide decrease the Zn and Cu isotope fractionation, with the result that low Ni sulfides all exhibit a temperature dependent excess of isotopically light Cu and Zn. The pale-red band is the 95 % confidence interval for the regression shown. </a:t>
            </a:r>
            <a:endParaRPr lang="en-GB" sz="1100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FDB58AF0-EB78-4B29-B438-A847C64D6BC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93"/>
          <a:stretch/>
        </p:blipFill>
        <p:spPr>
          <a:xfrm>
            <a:off x="2675651" y="872848"/>
            <a:ext cx="5750066" cy="546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215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116</cp:revision>
  <dcterms:created xsi:type="dcterms:W3CDTF">2017-09-25T10:29:42Z</dcterms:created>
  <dcterms:modified xsi:type="dcterms:W3CDTF">2019-11-16T00:00:35Z</dcterms:modified>
</cp:coreProperties>
</file>