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Primitive mantle-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normalised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trace element spider patterns of the studied granites, PAAS and NAS.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Normalisation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data from Sun and McDonough (1989). Note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-Hf depletions of the SPG from this study. All the data are listed in Table S-4.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084" y="179388"/>
            <a:ext cx="3693945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Hafnium isotopic disequilibrium during sediment melting and assimilation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Zhang</a:t>
            </a:r>
            <a:r>
              <a:rPr lang="de-AT" altLang="en-US" sz="1200" b="1" i="1" dirty="0">
                <a:latin typeface="Arial" panose="020B0604020202020204" pitchFamily="34" charset="0"/>
              </a:rPr>
              <a:t> 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12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34-39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2001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2324848"/>
            <a:ext cx="29412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2 </a:t>
            </a:r>
            <a:r>
              <a:rPr lang="en-US" sz="1100" dirty="0"/>
              <a:t>Primitive mantle-</a:t>
            </a:r>
            <a:r>
              <a:rPr lang="en-US" sz="1100" dirty="0" err="1"/>
              <a:t>normalised</a:t>
            </a:r>
            <a:r>
              <a:rPr lang="en-US" sz="1100" dirty="0"/>
              <a:t> trace element spider patterns of the studied granites, PAAS and NAS. </a:t>
            </a:r>
            <a:r>
              <a:rPr lang="en-US" sz="1100" dirty="0" err="1"/>
              <a:t>Normalisation</a:t>
            </a:r>
            <a:r>
              <a:rPr lang="en-US" sz="1100" dirty="0"/>
              <a:t> data from Sun and McDonough (1989). Note the </a:t>
            </a:r>
            <a:r>
              <a:rPr lang="en-US" sz="1100" dirty="0" err="1"/>
              <a:t>Zr</a:t>
            </a:r>
            <a:r>
              <a:rPr lang="en-US" sz="1100" dirty="0"/>
              <a:t>-Hf depletions of the SPG from this study. All the data are listed in Table S-4.</a:t>
            </a:r>
            <a:endParaRPr lang="en-GB" sz="1100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091A8A4-8B18-4E50-BEE9-038EBFD2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1" y="1439368"/>
            <a:ext cx="7373983" cy="42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149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123</cp:revision>
  <dcterms:created xsi:type="dcterms:W3CDTF">2017-09-25T10:29:42Z</dcterms:created>
  <dcterms:modified xsi:type="dcterms:W3CDTF">2020-01-09T09:12:25Z</dcterms:modified>
</cp:coreProperties>
</file>