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Evolution of D1 (~1360 cm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-1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and G (~1610 cm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-1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Raman peaks from experimental samples, and the increasing 467 cm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-1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quartz peak at 425, 500, and 550 °C (box inset); and corresponding SEM images showing the textural evolution of OM mineralisation within the carbonate (CaCO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matrix and siliceous (Si) phases Individual cells in the amorphous organic matrix can be seen in the starting material (arrows). Unprocessed Raman spectra are given in Figure S-3.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0084" y="179388"/>
            <a:ext cx="3693945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Cousins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Metamorphic evolution of carbonate-hosted microbial biosignatures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Cousins</a:t>
            </a:r>
            <a:r>
              <a:rPr lang="de-AT" altLang="en-US" sz="1200" b="1" i="1" dirty="0">
                <a:latin typeface="Arial" panose="020B0604020202020204" pitchFamily="34" charset="0"/>
              </a:rPr>
              <a:t> et al.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12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40-45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</a:t>
            </a:r>
            <a:r>
              <a:rPr lang="fr-FR" altLang="en-US" sz="1200" b="1" dirty="0">
                <a:latin typeface="Arial" panose="020B0604020202020204" pitchFamily="34" charset="0"/>
              </a:rPr>
              <a:t>2002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2020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814218" y="2451809"/>
            <a:ext cx="2941236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2</a:t>
            </a:r>
            <a:r>
              <a:rPr lang="en-GB" sz="1100" dirty="0"/>
              <a:t> Evolution of D1 (~1360 cm</a:t>
            </a:r>
            <a:r>
              <a:rPr lang="en-GB" sz="1100" baseline="30000" dirty="0"/>
              <a:t>-1</a:t>
            </a:r>
            <a:r>
              <a:rPr lang="en-GB" sz="1100" dirty="0"/>
              <a:t>) and G (~1610 cm</a:t>
            </a:r>
            <a:r>
              <a:rPr lang="en-GB" sz="1100" baseline="30000" dirty="0"/>
              <a:t>-1</a:t>
            </a:r>
            <a:r>
              <a:rPr lang="en-GB" sz="1100" dirty="0"/>
              <a:t>) Raman peaks from experimental samples, and the increasing 467 cm</a:t>
            </a:r>
            <a:r>
              <a:rPr lang="en-GB" sz="1100" baseline="30000" dirty="0"/>
              <a:t>-1</a:t>
            </a:r>
            <a:r>
              <a:rPr lang="en-GB" sz="1100" dirty="0"/>
              <a:t> quartz peak at 425, 500, and 550 °C (box inset); and corresponding SEM images showing the textural evolution of OM mineralisation within the carbonate (CaCO</a:t>
            </a:r>
            <a:r>
              <a:rPr lang="en-GB" sz="1100" baseline="-25000" dirty="0"/>
              <a:t>3</a:t>
            </a:r>
            <a:r>
              <a:rPr lang="en-GB" sz="1100" dirty="0"/>
              <a:t>) matrix and siliceous (Si) phases Individual cells in the amorphous organic matrix can be seen in the starting material (arrows). Unprocessed Raman spectra are given in Figure S-3.</a:t>
            </a:r>
          </a:p>
        </p:txBody>
      </p:sp>
      <p:pic>
        <p:nvPicPr>
          <p:cNvPr id="7" name="Picture 6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D15E8230-A54F-4B43-A505-EB583A8BF9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1" y="1149259"/>
            <a:ext cx="4972924" cy="483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237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124</cp:revision>
  <dcterms:created xsi:type="dcterms:W3CDTF">2017-09-25T10:29:42Z</dcterms:created>
  <dcterms:modified xsi:type="dcterms:W3CDTF">2020-01-09T17:12:41Z</dcterms:modified>
</cp:coreProperties>
</file>