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Plots of δ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56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Fe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versus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B concentrations,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As/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Yb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(c)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Fe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3+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ΣFe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ratios in Mariana ultramafic clasts. The black bar represents the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FeCl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standard reproducibility during analyses. DTS-1, DTS-2b, JP-1: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dunite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-like reference materials.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23/01/2020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8440" y="179388"/>
            <a:ext cx="4035589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Debret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Redox transfer at subduction zones: insights from Fe isotopes in the Mariana forearc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Debret</a:t>
            </a:r>
            <a:r>
              <a:rPr lang="de-AT" altLang="en-US" sz="1200" b="1" i="1" dirty="0">
                <a:latin typeface="Arial" panose="020B0604020202020204" pitchFamily="34" charset="0"/>
              </a:rPr>
              <a:t> et al. </a:t>
            </a:r>
            <a:r>
              <a:rPr lang="tr-TR" altLang="en-US" sz="1200" b="1" dirty="0">
                <a:latin typeface="Arial" panose="020B0604020202020204" pitchFamily="34" charset="0"/>
              </a:rPr>
              <a:t>(20</a:t>
            </a:r>
            <a:r>
              <a:rPr lang="fr-FR" altLang="en-US" sz="1200" b="1" dirty="0">
                <a:latin typeface="Arial" panose="020B0604020202020204" pitchFamily="34" charset="0"/>
              </a:rPr>
              <a:t>20)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12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46-51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</a:t>
            </a:r>
            <a:r>
              <a:rPr lang="fr-FR" altLang="en-US" sz="1200" b="1" dirty="0">
                <a:latin typeface="Arial" panose="020B0604020202020204" pitchFamily="34" charset="0"/>
              </a:rPr>
              <a:t>2003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2020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14218" y="2458482"/>
            <a:ext cx="29412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2</a:t>
            </a:r>
            <a:r>
              <a:rPr lang="en-GB" sz="1100" dirty="0"/>
              <a:t> Plots of δ</a:t>
            </a:r>
            <a:r>
              <a:rPr lang="en-GB" sz="1100" baseline="30000" dirty="0"/>
              <a:t>56</a:t>
            </a:r>
            <a:r>
              <a:rPr lang="en-GB" sz="1100" dirty="0"/>
              <a:t>Fe </a:t>
            </a:r>
            <a:r>
              <a:rPr lang="en-GB" sz="1100" i="1" dirty="0"/>
              <a:t>versus</a:t>
            </a:r>
            <a:r>
              <a:rPr lang="en-GB" sz="1100" dirty="0"/>
              <a:t> </a:t>
            </a:r>
            <a:r>
              <a:rPr lang="en-GB" sz="1100" b="1" dirty="0"/>
              <a:t>(a)</a:t>
            </a:r>
            <a:r>
              <a:rPr lang="en-GB" sz="1100" dirty="0"/>
              <a:t> B concentrations, </a:t>
            </a:r>
            <a:r>
              <a:rPr lang="en-GB" sz="1100" b="1" dirty="0"/>
              <a:t>(b)</a:t>
            </a:r>
            <a:r>
              <a:rPr lang="en-GB" sz="1100" dirty="0"/>
              <a:t> As/</a:t>
            </a:r>
            <a:r>
              <a:rPr lang="en-GB" sz="1100" dirty="0" err="1"/>
              <a:t>Yb</a:t>
            </a:r>
            <a:r>
              <a:rPr lang="en-GB" sz="1100" dirty="0"/>
              <a:t> and </a:t>
            </a:r>
            <a:r>
              <a:rPr lang="en-GB" sz="1100" b="1" dirty="0"/>
              <a:t>(c)</a:t>
            </a:r>
            <a:r>
              <a:rPr lang="en-GB" sz="1100" dirty="0"/>
              <a:t> Fe</a:t>
            </a:r>
            <a:r>
              <a:rPr lang="en-GB" sz="1100" baseline="30000" dirty="0"/>
              <a:t>3+</a:t>
            </a:r>
            <a:r>
              <a:rPr lang="en-GB" sz="1100" dirty="0"/>
              <a:t>/</a:t>
            </a:r>
            <a:r>
              <a:rPr lang="en-GB" sz="1100" dirty="0" err="1"/>
              <a:t>ΣFe</a:t>
            </a:r>
            <a:r>
              <a:rPr lang="en-GB" sz="1100" dirty="0"/>
              <a:t> ratios in Mariana ultramafic clasts. The black bar represents the </a:t>
            </a:r>
            <a:r>
              <a:rPr lang="en-GB" sz="1100" dirty="0" err="1"/>
              <a:t>FeCl</a:t>
            </a:r>
            <a:r>
              <a:rPr lang="en-GB" sz="1100" dirty="0"/>
              <a:t> standard reproducibility during analyses. DTS-1, DTS-2b, JP-1: </a:t>
            </a:r>
            <a:r>
              <a:rPr lang="en-GB" sz="1100" dirty="0" err="1"/>
              <a:t>dunite</a:t>
            </a:r>
            <a:r>
              <a:rPr lang="en-GB" sz="1100" dirty="0"/>
              <a:t>-like reference materials.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E0C667-0AD4-472F-910B-BC488A97DC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561" y="596106"/>
            <a:ext cx="2733237" cy="559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167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130</cp:revision>
  <dcterms:created xsi:type="dcterms:W3CDTF">2017-09-25T10:29:42Z</dcterms:created>
  <dcterms:modified xsi:type="dcterms:W3CDTF">2020-01-23T16:54:54Z</dcterms:modified>
</cp:coreProperties>
</file>