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3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Cartoon illustrating redox and isotopic transfers between the slab and the forearc mantle wedge.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8440" y="179388"/>
            <a:ext cx="4035589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Debret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Redox transfer at subduction zones: insights from Fe isotopes in the Mariana forearc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Debret</a:t>
            </a:r>
            <a:r>
              <a:rPr lang="de-AT" altLang="en-US" sz="1200" b="1" i="1" dirty="0">
                <a:latin typeface="Arial" panose="020B0604020202020204" pitchFamily="34" charset="0"/>
              </a:rPr>
              <a:t> et al. </a:t>
            </a:r>
            <a:r>
              <a:rPr lang="tr-TR" altLang="en-US" sz="1200" b="1" dirty="0">
                <a:latin typeface="Arial" panose="020B0604020202020204" pitchFamily="34" charset="0"/>
              </a:rPr>
              <a:t>(20</a:t>
            </a:r>
            <a:r>
              <a:rPr lang="fr-FR" altLang="en-US" sz="1200" b="1">
                <a:latin typeface="Arial" panose="020B0604020202020204" pitchFamily="34" charset="0"/>
              </a:rPr>
              <a:t>20)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12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46-51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</a:t>
            </a:r>
            <a:r>
              <a:rPr lang="fr-FR" altLang="en-US" sz="1200" b="1" dirty="0">
                <a:latin typeface="Arial" panose="020B0604020202020204" pitchFamily="34" charset="0"/>
              </a:rPr>
              <a:t>2003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2020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814218" y="2828836"/>
            <a:ext cx="294123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3</a:t>
            </a:r>
            <a:r>
              <a:rPr lang="en-GB" sz="1100" dirty="0"/>
              <a:t> Cartoon illustrating redox and isotopic transfers between the slab and the forearc mantle wedge.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12091CE-22FA-4130-9E3C-5A2933BC0D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678" y="1629937"/>
            <a:ext cx="7308850" cy="419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</TotalTime>
  <Words>97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130</cp:revision>
  <dcterms:created xsi:type="dcterms:W3CDTF">2017-09-25T10:29:42Z</dcterms:created>
  <dcterms:modified xsi:type="dcterms:W3CDTF">2020-01-23T16:59:29Z</dcterms:modified>
</cp:coreProperties>
</file>