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Molybdenum isotope ratios (δ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98/95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Mo, NIST-SRM3134 = 0 ‰) for this study (Southern Alps, Iceland, Mackenzie Basin and Yukon), alongside published measurements with: R = rocks, BM = river bed materials (grey); SL = suspended load (pink); S = soils (yellow); W = water (blue). Measurements are shown as grey dots, bars show the ±2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s.e.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whiskers ±2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s.d.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Horan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Unravelling the controls on the molybdenum isotope ratios of </a:t>
            </a:r>
            <a:r>
              <a:rPr lang="en-US" alt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river waters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Horan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13,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fr-FR" altLang="en-US" sz="1200" b="1" dirty="0">
                <a:latin typeface="Arial" panose="020B0604020202020204" pitchFamily="34" charset="0"/>
              </a:rPr>
              <a:t>1-6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705725"/>
            <a:ext cx="29412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</a:t>
            </a:r>
            <a:r>
              <a:rPr lang="en-GB" sz="1100" dirty="0"/>
              <a:t> Molybdenum isotope ratios (δ</a:t>
            </a:r>
            <a:r>
              <a:rPr lang="en-GB" sz="1100" baseline="30000" dirty="0"/>
              <a:t>98/95</a:t>
            </a:r>
            <a:r>
              <a:rPr lang="en-GB" sz="1100" dirty="0"/>
              <a:t>Mo, NIST-SRM3134 = 0 ‰) for this study (Southern Alps, Iceland, Mackenzie Basin and Yukon), alongside published measurements with: R = rocks, BM = river bed materials (grey); SL = suspended load (pink); S = soils (yellow); W = water (blue). Measurements are shown as grey dots, bars show the ±2 </a:t>
            </a:r>
            <a:r>
              <a:rPr lang="en-GB" sz="1100" dirty="0" err="1"/>
              <a:t>s.e.</a:t>
            </a:r>
            <a:r>
              <a:rPr lang="en-GB" sz="1100" dirty="0"/>
              <a:t> and whiskers ±2 </a:t>
            </a:r>
            <a:r>
              <a:rPr lang="en-GB" sz="1100" dirty="0" err="1"/>
              <a:t>s.d.</a:t>
            </a:r>
            <a:r>
              <a:rPr lang="en-GB" sz="1100" b="1" dirty="0"/>
              <a:t> </a:t>
            </a:r>
            <a:endParaRPr lang="en-GB" sz="11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68690A-0FFD-40C5-B94B-0B34F020C3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33" y="1408437"/>
            <a:ext cx="8176752" cy="431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233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115</cp:revision>
  <dcterms:created xsi:type="dcterms:W3CDTF">2017-09-25T10:29:42Z</dcterms:created>
  <dcterms:modified xsi:type="dcterms:W3CDTF">2020-02-19T10:17:35Z</dcterms:modified>
</cp:coreProperties>
</file>