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Ternary discrimination diagrams; 10*Sr-LREE-10*Y for apatite and 100*Sr-LREE-10*Y for titanite.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262" y="179388"/>
            <a:ext cx="3864768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Bruand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Accessory mineral constraints on crustal evolution: elemental fingerprints for magma discrimination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Bruand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7-12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3013145" y="5440142"/>
            <a:ext cx="61657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Ternary discrimination diagrams; 10*Sr-LREE-10*Y for apatite and 100*Sr-LREE-10*Y for titanite.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5F9B0A9F-7850-45BF-B130-F17B0199F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104" y="1379858"/>
            <a:ext cx="9111792" cy="399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105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138</cp:revision>
  <dcterms:created xsi:type="dcterms:W3CDTF">2017-09-25T10:29:42Z</dcterms:created>
  <dcterms:modified xsi:type="dcterms:W3CDTF">2020-02-26T16:18:32Z</dcterms:modified>
</cp:coreProperties>
</file>