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Chemostratigraphic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sections of the Barney Creek Formation from 3 drill holes of the Teena sub-basin. Sequence stratigraphic relationships correspond with the regional framework in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Kunzmann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al.,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(2019). See Supplementary Information for further details.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0350" y="179388"/>
            <a:ext cx="4083679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Magnall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Massive sulfide Zn deposits in the Proterozoic did not require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euxinia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Magnall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19-24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68267" y="2424306"/>
            <a:ext cx="334752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 </a:t>
            </a:r>
            <a:r>
              <a:rPr lang="en-US" sz="1100" dirty="0" err="1"/>
              <a:t>Chemostratigraphic</a:t>
            </a:r>
            <a:r>
              <a:rPr lang="en-US" sz="1100" dirty="0"/>
              <a:t> sections of the Barney Creek Formation from 3 drill holes of the Teena sub-basin. Sequence stratigraphic relationships correspond with the regional framework in </a:t>
            </a:r>
            <a:r>
              <a:rPr lang="en-US" sz="1100" dirty="0" err="1"/>
              <a:t>Kunzmann</a:t>
            </a:r>
            <a:r>
              <a:rPr lang="en-US" sz="1100" dirty="0"/>
              <a:t> </a:t>
            </a:r>
            <a:r>
              <a:rPr lang="en-US" sz="1100" i="1" dirty="0"/>
              <a:t>et al.,</a:t>
            </a:r>
            <a:r>
              <a:rPr lang="en-US" sz="1100" dirty="0"/>
              <a:t> (2019). See Supplementary Information for further details. </a:t>
            </a:r>
            <a:endParaRPr lang="en-GB" sz="11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51F611-945A-4412-989C-1AD25C4AC5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86" y="872848"/>
            <a:ext cx="6001274" cy="531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142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139</cp:revision>
  <dcterms:created xsi:type="dcterms:W3CDTF">2017-09-25T10:29:42Z</dcterms:created>
  <dcterms:modified xsi:type="dcterms:W3CDTF">2020-03-06T08:48:34Z</dcterms:modified>
</cp:coreProperties>
</file>