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Aggregates of py-1a within organic rich mudstone matrix.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Euhedral py-1b crystals within and around carbonate nodule.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Zoned aggregates of py-2a.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Aggregate of py-1a overgrown by py-2b.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350" y="179388"/>
            <a:ext cx="408367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Magnall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Massive sulfide Zn deposits in the </a:t>
            </a:r>
            <a:r>
              <a:rPr lang="en-US" altLang="en-US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Proterozoic did 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require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euxinia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Magnall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13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19-24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76502" y="2797037"/>
            <a:ext cx="33475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(a)</a:t>
            </a:r>
            <a:r>
              <a:rPr lang="en-US" sz="1100" dirty="0"/>
              <a:t> Aggregates of py-1a within organic rich mudstone matrix. </a:t>
            </a:r>
            <a:r>
              <a:rPr lang="en-US" sz="1100" b="1" dirty="0"/>
              <a:t>(b)</a:t>
            </a:r>
            <a:r>
              <a:rPr lang="en-US" sz="1100" dirty="0"/>
              <a:t> Euhedral py-1b crystals within and around carbonate nodule. </a:t>
            </a:r>
            <a:r>
              <a:rPr lang="en-US" sz="1100" b="1" dirty="0"/>
              <a:t>(c)</a:t>
            </a:r>
            <a:r>
              <a:rPr lang="en-US" sz="1100" dirty="0"/>
              <a:t> Zoned aggregates of py-2a. </a:t>
            </a:r>
            <a:r>
              <a:rPr lang="en-US" sz="1100" b="1" dirty="0"/>
              <a:t>(d)</a:t>
            </a:r>
            <a:r>
              <a:rPr lang="en-US" sz="1100" dirty="0"/>
              <a:t> Aggregate of py-1a overgrown by py-2b. </a:t>
            </a:r>
            <a:endParaRPr lang="en-GB" sz="11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800B41-36C4-4416-BDCE-BDB5D577FB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4" t="3457" r="5246" b="8288"/>
          <a:stretch/>
        </p:blipFill>
        <p:spPr>
          <a:xfrm>
            <a:off x="2127844" y="1032235"/>
            <a:ext cx="6182144" cy="496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148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140</cp:revision>
  <dcterms:created xsi:type="dcterms:W3CDTF">2017-09-25T10:29:42Z</dcterms:created>
  <dcterms:modified xsi:type="dcterms:W3CDTF">2020-03-06T08:48:43Z</dcterms:modified>
</cp:coreProperties>
</file>