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Thin section block of sample selected for SIMS analysis (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mineralised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interval @ 925 m in 019; see Fig. 1).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Binocular photomicrograph of area selected for micro-drilling and inset showing a backscatter electron (BSE) image of the sample. Notice py-1a contained within dolomite nodule, indicating a pre-nodule origin.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c,d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BSE images of pyrite from the inset in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Electron dispersive X-ray (EDX) false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image, showing Pb enrichment (warm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in the fuzzy py-2b overgrowth.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350" y="179388"/>
            <a:ext cx="4083679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Magnall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sulfide Zn deposits in the </a:t>
            </a: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Proterozoic did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require </a:t>
            </a: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euxinia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Magnall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13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19-24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2008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76502" y="2536448"/>
            <a:ext cx="33475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3 (a)</a:t>
            </a:r>
            <a:r>
              <a:rPr lang="en-US" sz="1100" dirty="0"/>
              <a:t> Thin section block of sample selected for SIMS analysis (</a:t>
            </a:r>
            <a:r>
              <a:rPr lang="en-US" sz="1100" dirty="0" err="1"/>
              <a:t>mineralised</a:t>
            </a:r>
            <a:r>
              <a:rPr lang="en-US" sz="1100" dirty="0"/>
              <a:t> interval @ 925 m in 019; see Fig. 1). </a:t>
            </a:r>
            <a:r>
              <a:rPr lang="en-US" sz="1100" b="1" dirty="0"/>
              <a:t>(b)</a:t>
            </a:r>
            <a:r>
              <a:rPr lang="en-US" sz="1100" dirty="0"/>
              <a:t> Binocular photomicrograph of area selected for micro-drilling and inset showing a backscatter electron (BSE) image of the sample. Notice py-1a contained within dolomite nodule, indicating a pre-nodule origin. </a:t>
            </a:r>
            <a:r>
              <a:rPr lang="en-US" sz="1100" b="1" dirty="0"/>
              <a:t>(</a:t>
            </a:r>
            <a:r>
              <a:rPr lang="en-US" sz="1100" b="1" dirty="0" err="1"/>
              <a:t>c,d</a:t>
            </a:r>
            <a:r>
              <a:rPr lang="en-US" sz="1100" b="1" dirty="0"/>
              <a:t>)</a:t>
            </a:r>
            <a:r>
              <a:rPr lang="en-US" sz="1100" dirty="0"/>
              <a:t> BSE images of pyrite from the inset in </a:t>
            </a:r>
            <a:r>
              <a:rPr lang="en-US" sz="1100" b="1" dirty="0"/>
              <a:t>(b)</a:t>
            </a:r>
            <a:r>
              <a:rPr lang="en-US" sz="1100" dirty="0"/>
              <a:t>. </a:t>
            </a:r>
            <a:r>
              <a:rPr lang="en-US" sz="1100" b="1" dirty="0"/>
              <a:t>(e)</a:t>
            </a:r>
            <a:r>
              <a:rPr lang="en-US" sz="1100" dirty="0"/>
              <a:t> Electron dispersive X-ray (EDX) false </a:t>
            </a:r>
            <a:r>
              <a:rPr lang="en-US" sz="1100" dirty="0" err="1"/>
              <a:t>colour</a:t>
            </a:r>
            <a:r>
              <a:rPr lang="en-US" sz="1100" dirty="0"/>
              <a:t> image, showing Pb enrichment (warm </a:t>
            </a:r>
            <a:r>
              <a:rPr lang="en-US" sz="1100" dirty="0" err="1"/>
              <a:t>colours</a:t>
            </a:r>
            <a:r>
              <a:rPr lang="en-US" sz="1100" dirty="0"/>
              <a:t>) in the fuzzy py-2b overgrowth. </a:t>
            </a:r>
            <a:endParaRPr lang="en-GB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D73A5-22B6-4964-8F1F-FB98A44F1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2804" r="3340" b="6786"/>
          <a:stretch/>
        </p:blipFill>
        <p:spPr>
          <a:xfrm>
            <a:off x="874207" y="1290527"/>
            <a:ext cx="7475974" cy="45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272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141</cp:revision>
  <dcterms:created xsi:type="dcterms:W3CDTF">2017-09-25T10:29:42Z</dcterms:created>
  <dcterms:modified xsi:type="dcterms:W3CDTF">2020-03-06T08:48:52Z</dcterms:modified>
</cp:coreProperties>
</file>