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 cumulative frequency diagram of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 values of all stages of the pyrite paragenesis. The sub-group of highly positive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py-1a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 is from samples from the high abundance interval. Mixed analyses where the analysis was of adjoining py-1 and 2 grains =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(mixed). The blue dashed line represents a minimum value for 1.64 Ga seawater sulfate (Li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2015).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350" y="179388"/>
            <a:ext cx="408367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Magnall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Massive sulfide Zn deposits in the Proterozoic did not require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euxinia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Magnall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19-24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6502" y="2536448"/>
            <a:ext cx="334752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</a:t>
            </a:r>
            <a:r>
              <a:rPr lang="en-US" sz="1100" dirty="0"/>
              <a:t> A cumulative frequency diagram of δ</a:t>
            </a:r>
            <a:r>
              <a:rPr lang="en-US" sz="1100" baseline="30000" dirty="0"/>
              <a:t>34</a:t>
            </a:r>
            <a:r>
              <a:rPr lang="en-US" sz="1100" dirty="0"/>
              <a:t>S values of all stages of the pyrite paragenesis. The sub-group of highly positive δ</a:t>
            </a:r>
            <a:r>
              <a:rPr lang="en-US" sz="1100" baseline="30000" dirty="0"/>
              <a:t>34</a:t>
            </a:r>
            <a:r>
              <a:rPr lang="en-US" sz="1100" dirty="0"/>
              <a:t>S</a:t>
            </a:r>
            <a:r>
              <a:rPr lang="en-US" sz="1100" baseline="-25000" dirty="0"/>
              <a:t>py-1a</a:t>
            </a:r>
            <a:r>
              <a:rPr lang="en-US" sz="1100" dirty="0"/>
              <a:t> values is from samples from the high abundance interval. Mixed analyses where the analysis was of adjoining py-1 and 2 grains = </a:t>
            </a:r>
            <a:r>
              <a:rPr lang="en-US" sz="1100" dirty="0" err="1"/>
              <a:t>py</a:t>
            </a:r>
            <a:r>
              <a:rPr lang="en-US" sz="1100" dirty="0"/>
              <a:t> (mixed). The blue dashed line represents a minimum value for 1.64 Ga seawater sulfate (Li </a:t>
            </a:r>
            <a:r>
              <a:rPr lang="en-US" sz="1100" i="1" dirty="0"/>
              <a:t>et al</a:t>
            </a:r>
            <a:r>
              <a:rPr lang="en-US" sz="1100" dirty="0"/>
              <a:t>., 2015).</a:t>
            </a:r>
            <a:endParaRPr lang="en-GB" sz="11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D86A33-AC2E-4D71-93C8-76C249BCE5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" t="4965" r="3508" b="3004"/>
          <a:stretch/>
        </p:blipFill>
        <p:spPr>
          <a:xfrm>
            <a:off x="1227137" y="1255090"/>
            <a:ext cx="7174524" cy="462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200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142</cp:revision>
  <dcterms:created xsi:type="dcterms:W3CDTF">2017-09-25T10:29:42Z</dcterms:created>
  <dcterms:modified xsi:type="dcterms:W3CDTF">2020-03-06T08:49:23Z</dcterms:modified>
</cp:coreProperties>
</file>