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Oxidation state (ΔQFM) buffering volcanic gas composition,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oxygenation parameter (</a:t>
                </a:r>
                <a:r>
                  <a:rPr lang="en-US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oxy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), as a function of temperature. Here, we assume a system where gases are redox buffered by the surrounding melt and rocks. ΔQFM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2000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represents the oxidation state at 2000 K. By definition, ΔQFM is independent of temperature and equal to ΔQFM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2000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in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whereas cooling tends to decrease </a:t>
                </a:r>
                <a:r>
                  <a:rPr lang="en-US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oxy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in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521" y="179388"/>
            <a:ext cx="422650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Kadoya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Mantle cooling causes more reducing volcanic gases and gradual reduction of the atmosphere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Kadoya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25-29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76502" y="2705725"/>
            <a:ext cx="33475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 (a) </a:t>
            </a:r>
            <a:r>
              <a:rPr lang="en-US" sz="1100" dirty="0"/>
              <a:t>Oxidation state (ΔQFM) buffering volcanic gas composition, and </a:t>
            </a:r>
            <a:r>
              <a:rPr lang="en-US" sz="1100" b="1" dirty="0"/>
              <a:t>(b)</a:t>
            </a:r>
            <a:r>
              <a:rPr lang="en-US" sz="1100" dirty="0"/>
              <a:t> oxygenation parameter (</a:t>
            </a:r>
            <a:r>
              <a:rPr lang="en-US" sz="1100" i="1" dirty="0" err="1"/>
              <a:t>K</a:t>
            </a:r>
            <a:r>
              <a:rPr lang="en-US" sz="1100" baseline="-25000" dirty="0" err="1"/>
              <a:t>oxy</a:t>
            </a:r>
            <a:r>
              <a:rPr lang="en-US" sz="1100" dirty="0"/>
              <a:t>), as a function of temperature. Here, we assume a system where gases are redox buffered by the surrounding melt and rocks. ΔQFM</a:t>
            </a:r>
            <a:r>
              <a:rPr lang="en-US" sz="1100" baseline="-25000" dirty="0"/>
              <a:t>2000</a:t>
            </a:r>
            <a:r>
              <a:rPr lang="en-US" sz="1100" dirty="0"/>
              <a:t> represents the oxidation state at 2000 K. By definition, ΔQFM is independent of temperature and equal to ΔQFM</a:t>
            </a:r>
            <a:r>
              <a:rPr lang="en-US" sz="1100" baseline="-25000" dirty="0"/>
              <a:t>2000</a:t>
            </a:r>
            <a:r>
              <a:rPr lang="en-US" sz="1100" dirty="0"/>
              <a:t> in </a:t>
            </a:r>
            <a:r>
              <a:rPr lang="en-US" sz="1100" b="1" dirty="0"/>
              <a:t>(a)</a:t>
            </a:r>
            <a:r>
              <a:rPr lang="en-US" sz="1100" dirty="0"/>
              <a:t> whereas cooling tends to decrease </a:t>
            </a:r>
            <a:r>
              <a:rPr lang="en-US" sz="1100" i="1" dirty="0" err="1"/>
              <a:t>K</a:t>
            </a:r>
            <a:r>
              <a:rPr lang="en-US" sz="1100" baseline="-25000" dirty="0" err="1"/>
              <a:t>oxy</a:t>
            </a:r>
            <a:r>
              <a:rPr lang="en-US" sz="1100" dirty="0"/>
              <a:t> in </a:t>
            </a:r>
            <a:r>
              <a:rPr lang="en-US" sz="1100" b="1" dirty="0"/>
              <a:t>(b)</a:t>
            </a:r>
            <a:r>
              <a:rPr lang="en-US" sz="1100" dirty="0"/>
              <a:t>.</a:t>
            </a:r>
            <a:endParaRPr lang="en-GB" sz="1100" dirty="0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A9E40871-2F4C-4F26-A893-603322EA81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188" y="321547"/>
            <a:ext cx="3647977" cy="582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228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140</cp:revision>
  <dcterms:created xsi:type="dcterms:W3CDTF">2017-09-25T10:29:42Z</dcterms:created>
  <dcterms:modified xsi:type="dcterms:W3CDTF">2020-03-06T09:39:12Z</dcterms:modified>
</cp:coreProperties>
</file>