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(a)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Oxidation state (ΔQFM),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oxygenation parameter (</a:t>
                </a:r>
                <a:r>
                  <a:rPr lang="en-US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oxy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), as a function of temperature. Here, we assume a closed system of gases, and the ΔQFM of the gases at 2000 K is denoted as ΔQFM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2000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Cooling changes ΔQFM unlike the melt buffered case (Fig. 1a) and changes </a:t>
                </a:r>
                <a:r>
                  <a:rPr lang="en-US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oxy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However, an initial </a:t>
                </a:r>
                <a:r>
                  <a:rPr lang="en-US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oxy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that exceeds unity remains &gt;1 with cooling, and an initial </a:t>
                </a:r>
                <a:r>
                  <a:rPr lang="en-US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oxy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that is less than unity remains &lt;1.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521" y="179388"/>
            <a:ext cx="422650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Kadoya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Mantle cooling causes more reducing volcanic gases and gradual reduction of the atmosphere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Kadoya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25-29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76502" y="2705725"/>
            <a:ext cx="33475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 (a) </a:t>
            </a:r>
            <a:r>
              <a:rPr lang="en-US" sz="1100" dirty="0"/>
              <a:t>Oxidation state (ΔQFM), and </a:t>
            </a:r>
            <a:r>
              <a:rPr lang="en-US" sz="1100" b="1" dirty="0"/>
              <a:t>(b)</a:t>
            </a:r>
            <a:r>
              <a:rPr lang="en-US" sz="1100" dirty="0"/>
              <a:t> oxygenation parameter (</a:t>
            </a:r>
            <a:r>
              <a:rPr lang="en-US" sz="1100" i="1" dirty="0" err="1"/>
              <a:t>K</a:t>
            </a:r>
            <a:r>
              <a:rPr lang="en-US" sz="1100" baseline="-25000" dirty="0" err="1"/>
              <a:t>oxy</a:t>
            </a:r>
            <a:r>
              <a:rPr lang="en-US" sz="1100" dirty="0"/>
              <a:t>), as a function of temperature. Here, we assume a closed system of gases, and the ΔQFM of the gases at 2000 K is denoted as ΔQFM</a:t>
            </a:r>
            <a:r>
              <a:rPr lang="en-US" sz="1100" baseline="-25000" dirty="0"/>
              <a:t>2000</a:t>
            </a:r>
            <a:r>
              <a:rPr lang="en-US" sz="1100" dirty="0"/>
              <a:t>. Cooling changes ΔQFM unlike the melt buffered case (Fig. 1a) and changes </a:t>
            </a:r>
            <a:r>
              <a:rPr lang="en-US" sz="1100" i="1" dirty="0" err="1"/>
              <a:t>K</a:t>
            </a:r>
            <a:r>
              <a:rPr lang="en-US" sz="1100" baseline="-25000" dirty="0" err="1"/>
              <a:t>oxy</a:t>
            </a:r>
            <a:r>
              <a:rPr lang="en-US" sz="1100" dirty="0"/>
              <a:t>. However, an initial </a:t>
            </a:r>
            <a:r>
              <a:rPr lang="en-US" sz="1100" i="1" dirty="0" err="1"/>
              <a:t>K</a:t>
            </a:r>
            <a:r>
              <a:rPr lang="en-US" sz="1100" baseline="-25000" dirty="0" err="1"/>
              <a:t>oxy</a:t>
            </a:r>
            <a:r>
              <a:rPr lang="en-US" sz="1100" dirty="0"/>
              <a:t> that exceeds unity remains &gt;1 with cooling, and an initial </a:t>
            </a:r>
            <a:r>
              <a:rPr lang="en-US" sz="1100" i="1" dirty="0" err="1"/>
              <a:t>K</a:t>
            </a:r>
            <a:r>
              <a:rPr lang="en-US" sz="1100" baseline="-25000" dirty="0" err="1"/>
              <a:t>oxy</a:t>
            </a:r>
            <a:r>
              <a:rPr lang="en-US" sz="1100"/>
              <a:t> that is less than unity remains &lt;1. </a:t>
            </a:r>
            <a:endParaRPr lang="en-GB" sz="1100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7BE33234-9E7D-4CD0-8F13-86A60D3503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499" y="384372"/>
            <a:ext cx="3537445" cy="581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248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141</cp:revision>
  <dcterms:created xsi:type="dcterms:W3CDTF">2017-09-25T10:29:42Z</dcterms:created>
  <dcterms:modified xsi:type="dcterms:W3CDTF">2020-03-06T09:40:26Z</dcterms:modified>
</cp:coreProperties>
</file>