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Cumulative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sulfur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a,b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fluid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c,d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loss diagrams for fluids fractionated along the Honshu and Cascadia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P-T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paths. Both temperature and corresponding slab top depth are plotted on the x-axis. Key dehydration reactions are shown for reference.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521" y="179388"/>
            <a:ext cx="422650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Walters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loss from subducted altered oceanic crust and implications for mantle oxidation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Walters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36-41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81775" y="2875002"/>
            <a:ext cx="33422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</a:t>
            </a:r>
            <a:r>
              <a:rPr lang="en-GB" sz="1100" dirty="0"/>
              <a:t> Cumulative </a:t>
            </a:r>
            <a:r>
              <a:rPr lang="en-GB" sz="1100" dirty="0" err="1"/>
              <a:t>sulfur</a:t>
            </a:r>
            <a:r>
              <a:rPr lang="en-GB" sz="1100" dirty="0"/>
              <a:t> </a:t>
            </a:r>
            <a:r>
              <a:rPr lang="en-GB" sz="1100" b="1" dirty="0"/>
              <a:t>(</a:t>
            </a:r>
            <a:r>
              <a:rPr lang="en-GB" sz="1100" b="1" dirty="0" err="1"/>
              <a:t>a,b</a:t>
            </a:r>
            <a:r>
              <a:rPr lang="en-GB" sz="1100" b="1" dirty="0"/>
              <a:t>)</a:t>
            </a:r>
            <a:r>
              <a:rPr lang="en-GB" sz="1100" dirty="0"/>
              <a:t> and fluid </a:t>
            </a:r>
            <a:r>
              <a:rPr lang="en-GB" sz="1100" b="1" dirty="0"/>
              <a:t>(</a:t>
            </a:r>
            <a:r>
              <a:rPr lang="en-GB" sz="1100" b="1" dirty="0" err="1"/>
              <a:t>c,d</a:t>
            </a:r>
            <a:r>
              <a:rPr lang="en-GB" sz="1100" b="1" dirty="0"/>
              <a:t>)</a:t>
            </a:r>
            <a:r>
              <a:rPr lang="en-GB" sz="1100" dirty="0"/>
              <a:t> loss diagrams for fluids fractionated along the Honshu and Cascadia </a:t>
            </a:r>
            <a:r>
              <a:rPr lang="en-GB" sz="1100" i="1" dirty="0"/>
              <a:t>P-T</a:t>
            </a:r>
            <a:r>
              <a:rPr lang="en-GB" sz="1100" dirty="0"/>
              <a:t> paths. Both temperature and corresponding slab top depth are plotted on the x-axis. Key dehydration reactions are shown for reference.  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D3C7BD-0C89-4891-A62D-1910B07D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7" y="1123389"/>
            <a:ext cx="7426738" cy="48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161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144</cp:revision>
  <dcterms:created xsi:type="dcterms:W3CDTF">2017-09-25T10:29:42Z</dcterms:created>
  <dcterms:modified xsi:type="dcterms:W3CDTF">2020-03-23T12:09:47Z</dcterms:modified>
</cp:coreProperties>
</file>