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stats.gov.cn/easyquery.htm?cn=C01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Microplastic abundance and composition in the northern SCS and the primary plastic output of Guangdong plastic industries.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Microplastic abundance and composition in Xisha Trough during 1980-2018.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Microplastic abundance and composition in the continental shelf during 1980-2018.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Output and composition of primary plastic during 1980-2017. The output data origin from the National Bureau of Statics of China, Annual Data of Guangdong Province (</a:t>
                </a:r>
                <a:r>
                  <a:rPr lang="en-GB" sz="1200" u="sng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  <a:hlinkClick r:id="rId3"/>
                  </a:rPr>
                  <a:t>http://data.stats.gov.cn/easyquery.htm?cn=C01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). The composition of </a:t>
                </a:r>
                <a:r>
                  <a:rPr lang="en-GB"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primary plastic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was calculated according to Geyer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(2017). PE-polyethylene, PP-polypropylene, PS-polystyrene, PVC-polyvinyl chloride, PET-polyethylene terephthalate, PUR-polyurethane, PP&amp;A includes polyester, polyamide, rayon and acrylic.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://data.stats.gov.cn/easyquery.htm?cn=C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521" y="179388"/>
            <a:ext cx="422650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Chen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Forty-year pollution history of microplastics in the largest marginal sea of the western Pacific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Chen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42-47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2012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81775" y="2166095"/>
            <a:ext cx="334225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Microplastic abundance and composition in the northern SCS and the primary plastic output of Guangdong plastic industries. </a:t>
            </a:r>
            <a:r>
              <a:rPr lang="en-GB" sz="1100" b="1" dirty="0"/>
              <a:t>(a) </a:t>
            </a:r>
            <a:r>
              <a:rPr lang="en-GB" sz="1100" dirty="0"/>
              <a:t>Microplastic abundance and composition in Xisha Trough during 1980-2018. </a:t>
            </a:r>
            <a:r>
              <a:rPr lang="en-GB" sz="1100" b="1" dirty="0"/>
              <a:t>(b)</a:t>
            </a:r>
            <a:r>
              <a:rPr lang="en-GB" sz="1100" dirty="0"/>
              <a:t> Microplastic abundance and composition in the continental shelf during 1980-2018. </a:t>
            </a:r>
            <a:r>
              <a:rPr lang="en-GB" sz="1100" b="1" dirty="0"/>
              <a:t>(c)</a:t>
            </a:r>
            <a:r>
              <a:rPr lang="en-GB" sz="1100" dirty="0"/>
              <a:t> Output and composition of primary plastic during 1980-2017. The output data origin from the National Bureau of Statics of China, Annual Data of Guangdong Province (</a:t>
            </a:r>
            <a:r>
              <a:rPr lang="en-GB" sz="1100" u="sng" dirty="0">
                <a:hlinkClick r:id="rId4"/>
              </a:rPr>
              <a:t>http://data.stats.gov.cn/easyquery.htm?cn=C01</a:t>
            </a:r>
            <a:r>
              <a:rPr lang="en-GB" sz="1100" dirty="0"/>
              <a:t>). The composition of primary plastic was calculated according to Geyer </a:t>
            </a:r>
            <a:r>
              <a:rPr lang="en-GB" sz="1100" i="1" dirty="0"/>
              <a:t>et al</a:t>
            </a:r>
            <a:r>
              <a:rPr lang="en-GB" sz="1100" dirty="0"/>
              <a:t>. (2017). PE-polyethylene, PP-polypropylene, PS-polystyrene, PVC-polyvinyl chloride, PET-polyethylene terephthalate, PUR-polyurethane, PP&amp;A includes polyester, polyamide, rayon and acrylic.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09D31A-077E-4082-BAF3-B181BDC6F5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577" y="1161671"/>
            <a:ext cx="5816944" cy="501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339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145</cp:revision>
  <dcterms:created xsi:type="dcterms:W3CDTF">2017-09-25T10:29:42Z</dcterms:created>
  <dcterms:modified xsi:type="dcterms:W3CDTF">2020-04-03T10:03:05Z</dcterms:modified>
</cp:coreProperties>
</file>