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82" d="100"/>
          <a:sy n="82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Variability of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δ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and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 excess of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riverwater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samples across the Himalayan region. Elevation-wise variability of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(c)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δ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and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(d)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 excess (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colour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coded, in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metres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a.m.s.l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Pre-monsoon samples are represented by triangles, monsoon samples by circles and post-monsoon samples by star symbols.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086" y="179388"/>
            <a:ext cx="4316943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Boral and Sen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Tracing ‘Third Pole’ ice meltwater contribution to the Himalayan rivers using oxygen and hydrogen isotopes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Boral and Sen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13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48-53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2013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87877" y="2875002"/>
            <a:ext cx="320981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</a:t>
            </a:r>
            <a:r>
              <a:rPr lang="en-US" sz="1100" dirty="0"/>
              <a:t> Variability of </a:t>
            </a:r>
            <a:r>
              <a:rPr lang="en-US" sz="1100" b="1" dirty="0"/>
              <a:t>(a)</a:t>
            </a:r>
            <a:r>
              <a:rPr lang="en-US" sz="1100" dirty="0"/>
              <a:t> δ</a:t>
            </a:r>
            <a:r>
              <a:rPr lang="en-US" sz="1100" baseline="30000" dirty="0"/>
              <a:t>18</a:t>
            </a:r>
            <a:r>
              <a:rPr lang="en-US" sz="1100" dirty="0"/>
              <a:t>O and </a:t>
            </a:r>
            <a:r>
              <a:rPr lang="en-US" sz="1100" b="1" dirty="0"/>
              <a:t>(b)</a:t>
            </a:r>
            <a:r>
              <a:rPr lang="en-US" sz="1100" dirty="0"/>
              <a:t> d excess of </a:t>
            </a:r>
            <a:r>
              <a:rPr lang="en-US" sz="1100" dirty="0" err="1"/>
              <a:t>riverwater</a:t>
            </a:r>
            <a:r>
              <a:rPr lang="en-US" sz="1100" dirty="0"/>
              <a:t> samples across the Himalayan region. Elevation-wise variability of </a:t>
            </a:r>
            <a:r>
              <a:rPr lang="en-US" sz="1100" b="1" dirty="0"/>
              <a:t>(c)</a:t>
            </a:r>
            <a:r>
              <a:rPr lang="en-US" sz="1100" dirty="0"/>
              <a:t> δ</a:t>
            </a:r>
            <a:r>
              <a:rPr lang="en-US" sz="1100" baseline="30000" dirty="0"/>
              <a:t>18</a:t>
            </a:r>
            <a:r>
              <a:rPr lang="en-US" sz="1100" dirty="0"/>
              <a:t>O and </a:t>
            </a:r>
            <a:r>
              <a:rPr lang="en-US" sz="1100" b="1" dirty="0"/>
              <a:t>(d)</a:t>
            </a:r>
            <a:r>
              <a:rPr lang="en-US" sz="1100" dirty="0"/>
              <a:t> d excess (</a:t>
            </a:r>
            <a:r>
              <a:rPr lang="en-US" sz="1100" dirty="0" err="1"/>
              <a:t>colour</a:t>
            </a:r>
            <a:r>
              <a:rPr lang="en-US" sz="1100" dirty="0"/>
              <a:t> coded, in </a:t>
            </a:r>
            <a:r>
              <a:rPr lang="en-US" sz="1100" dirty="0" err="1"/>
              <a:t>metres</a:t>
            </a:r>
            <a:r>
              <a:rPr lang="en-US" sz="1100" dirty="0"/>
              <a:t> </a:t>
            </a:r>
            <a:r>
              <a:rPr lang="en-US" sz="1100" dirty="0" err="1"/>
              <a:t>a.m.s.l</a:t>
            </a:r>
            <a:r>
              <a:rPr lang="en-US" sz="1100" dirty="0"/>
              <a:t>). </a:t>
            </a:r>
            <a:r>
              <a:rPr lang="en-US" sz="1100"/>
              <a:t>Pre-monsoon samples are represented by triangles, monsoon samples by circles and post-monsoon samples by star symbols.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9D790-D148-4A3A-8144-A08A51E30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9" y="1300005"/>
            <a:ext cx="7848182" cy="47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198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145</cp:revision>
  <dcterms:created xsi:type="dcterms:W3CDTF">2017-09-25T10:29:42Z</dcterms:created>
  <dcterms:modified xsi:type="dcterms:W3CDTF">2020-04-15T13:55:54Z</dcterms:modified>
</cp:coreProperties>
</file>