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Variability of ice meltwater contribution (in %) to the total river flow of Indus, Ganges, Brahmaputra, Mekong, and Yangtze rivers in pre-monsoon (Pre-M), monsoon (M) and post-monsoon (PM) months. Whisker plots show mean (filled square), median (thick line) interquartile range (shaded) and 5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th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to 95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th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percentile (whiskers) as minimum and maximum values.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7086" y="179388"/>
            <a:ext cx="4316943" cy="89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Boral and Sen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Tracing ‘Third Pole’ ice meltwater contribution to the Himalayan rivers using oxygen and hydrogen isotopes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Boral and Sen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13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48-53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2013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87877" y="2875002"/>
            <a:ext cx="320981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2 </a:t>
            </a:r>
            <a:r>
              <a:rPr lang="en-US" sz="1100" dirty="0"/>
              <a:t>Variability of ice meltwater contribution (in %) to the total river flow of Indus, Ganges, Brahmaputra, Mekong, and Yangtze rivers in pre-monsoon (Pre-M), monsoon (M) and post-monsoon (PM) months. Whisker plots show mean (filled square), median (thick line) interquartile range (shaded) and 5</a:t>
            </a:r>
            <a:r>
              <a:rPr lang="en-US" sz="1100" baseline="30000" dirty="0"/>
              <a:t>th</a:t>
            </a:r>
            <a:r>
              <a:rPr lang="en-US" sz="1100" dirty="0"/>
              <a:t> to 95</a:t>
            </a:r>
            <a:r>
              <a:rPr lang="en-US" sz="1100" baseline="30000" dirty="0"/>
              <a:t>th</a:t>
            </a:r>
            <a:r>
              <a:rPr lang="en-US" sz="1100" dirty="0"/>
              <a:t> percentile (whiskers) as minimum and maximum values.</a:t>
            </a:r>
            <a:endParaRPr lang="en-GB" sz="1100" dirty="0"/>
          </a:p>
        </p:txBody>
      </p:sp>
      <p:pic>
        <p:nvPicPr>
          <p:cNvPr id="8" name="Picture 7" descr="A screenshot of a video game&#10;&#10;Description automatically generated">
            <a:extLst>
              <a:ext uri="{FF2B5EF4-FFF2-40B4-BE49-F238E27FC236}">
                <a16:creationId xmlns:a16="http://schemas.microsoft.com/office/drawing/2014/main" id="{B3754BD1-C65E-4E8C-9CE4-EC37B83B1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37" y="1144422"/>
            <a:ext cx="7016106" cy="492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214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145</cp:revision>
  <dcterms:created xsi:type="dcterms:W3CDTF">2017-09-25T10:29:42Z</dcterms:created>
  <dcterms:modified xsi:type="dcterms:W3CDTF">2020-04-01T08:07:01Z</dcterms:modified>
</cp:coreProperties>
</file>