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Copper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versus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Zn and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K isotopes in trinitite. Zinc and K data for trinitites from Day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(2017) and Chen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(2019). BSE Cu, Zn and K values are from Moynier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(2017) and Wang and Jacobsen (2016).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7086" y="179388"/>
            <a:ext cx="4316943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Moderately volatile element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high temperature determined from nuclear detonation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Day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13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54-60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2014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37635" y="2877533"/>
            <a:ext cx="320981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3 </a:t>
            </a:r>
            <a:r>
              <a:rPr lang="en-US" sz="1100" dirty="0"/>
              <a:t>Copper </a:t>
            </a:r>
            <a:r>
              <a:rPr lang="en-US" sz="1100" i="1" dirty="0"/>
              <a:t>versus</a:t>
            </a:r>
            <a:r>
              <a:rPr lang="en-US" sz="1100" dirty="0"/>
              <a:t> </a:t>
            </a:r>
            <a:r>
              <a:rPr lang="en-US" sz="1100" b="1" dirty="0"/>
              <a:t>(a)</a:t>
            </a:r>
            <a:r>
              <a:rPr lang="en-US" sz="1100" dirty="0"/>
              <a:t> Zn and </a:t>
            </a:r>
            <a:r>
              <a:rPr lang="en-US" sz="1100" b="1" dirty="0"/>
              <a:t>(b)</a:t>
            </a:r>
            <a:r>
              <a:rPr lang="en-US" sz="1100" dirty="0"/>
              <a:t> K isotopes in trinitite. Zinc and K data for trinitites from Day </a:t>
            </a:r>
            <a:r>
              <a:rPr lang="en-US" sz="1100" i="1" dirty="0"/>
              <a:t>et al</a:t>
            </a:r>
            <a:r>
              <a:rPr lang="en-US" sz="1100" dirty="0"/>
              <a:t>. (2017) and Chen </a:t>
            </a:r>
            <a:r>
              <a:rPr lang="en-US" sz="1100" i="1" dirty="0"/>
              <a:t>et al</a:t>
            </a:r>
            <a:r>
              <a:rPr lang="en-US" sz="1100" dirty="0"/>
              <a:t>. (2019). BSE Cu, Zn and K values are from Moynier </a:t>
            </a:r>
            <a:r>
              <a:rPr lang="en-US" sz="1100" i="1" dirty="0"/>
              <a:t>et al</a:t>
            </a:r>
            <a:r>
              <a:rPr lang="en-US" sz="1100" dirty="0"/>
              <a:t>. (2017) and Wang and Jacobsen (2016).</a:t>
            </a:r>
            <a:endParaRPr lang="en-GB" sz="1100" dirty="0"/>
          </a:p>
        </p:txBody>
      </p:sp>
      <p:pic>
        <p:nvPicPr>
          <p:cNvPr id="19" name="Picture 18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DCC20F-E5F2-4A1A-979A-020BD29968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243" y="872848"/>
            <a:ext cx="3940974" cy="513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2055</TotalTime>
  <Words>184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149</cp:revision>
  <dcterms:created xsi:type="dcterms:W3CDTF">2017-09-25T10:29:42Z</dcterms:created>
  <dcterms:modified xsi:type="dcterms:W3CDTF">2020-04-01T08:12:51Z</dcterms:modified>
</cp:coreProperties>
</file>