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Rayleigh distillation curves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Cu,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Zn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K contents and isotopic compositions for trinitite glass, tektites and lunar samples. Curves are shown for different alpha fractionation (α) factors (1, 0.9998, 0.999, 0.998) established from trinitite, with </a:t>
                </a:r>
                <a:r>
                  <a:rPr lang="en-US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70 µg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Cu, </a:t>
                </a:r>
                <a:r>
                  <a:rPr lang="en-US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30 µg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Zn and </a:t>
                </a:r>
                <a:r>
                  <a:rPr lang="en-US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40000 µg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 for estimated BSE isotopic compositions. Data are from this study, Day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(2017), and Chen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(2019) for trinitite. Tektite data are from Moynier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(2009, 2010), and Jiang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(2019), and lunar basalts data are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Paniello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(2012), Kato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(2015), and Wang and Jacobsen (2016) and references therein.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86" y="179388"/>
            <a:ext cx="431694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Moderately volatile element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high temperature determined from nuclear detonation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Day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54-60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77830" y="2282532"/>
            <a:ext cx="320981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 </a:t>
            </a:r>
            <a:r>
              <a:rPr lang="en-US" sz="1100" dirty="0"/>
              <a:t>Rayleigh distillation curves </a:t>
            </a:r>
            <a:r>
              <a:rPr lang="en-US" sz="1100" i="1" dirty="0"/>
              <a:t>versus</a:t>
            </a:r>
            <a:r>
              <a:rPr lang="en-US" sz="1100" dirty="0"/>
              <a:t> </a:t>
            </a:r>
            <a:r>
              <a:rPr lang="en-US" sz="1100" b="1" dirty="0"/>
              <a:t>(a)</a:t>
            </a:r>
            <a:r>
              <a:rPr lang="en-US" sz="1100" dirty="0"/>
              <a:t> Cu, </a:t>
            </a:r>
            <a:r>
              <a:rPr lang="en-US" sz="1100" b="1" dirty="0"/>
              <a:t>(b)</a:t>
            </a:r>
            <a:r>
              <a:rPr lang="en-US" sz="1100" dirty="0"/>
              <a:t> Zn and </a:t>
            </a:r>
            <a:r>
              <a:rPr lang="en-US" sz="1100" b="1" dirty="0"/>
              <a:t>(c)</a:t>
            </a:r>
            <a:r>
              <a:rPr lang="en-US" sz="1100" dirty="0"/>
              <a:t> K contents and isotopic compositions for trinitite glass, tektites and lunar samples. Curves are shown for different alpha fractionation (α) factors (1, 0.9998, 0.999, 0.998) established from trinitite, with 70 µg g</a:t>
            </a:r>
            <a:r>
              <a:rPr lang="en-US" sz="1100" baseline="30000" dirty="0"/>
              <a:t>-1</a:t>
            </a:r>
            <a:r>
              <a:rPr lang="en-US" sz="1100" dirty="0"/>
              <a:t> Cu, 30 µg g</a:t>
            </a:r>
            <a:r>
              <a:rPr lang="en-US" sz="1100" baseline="30000" dirty="0"/>
              <a:t>-1</a:t>
            </a:r>
            <a:r>
              <a:rPr lang="en-US" sz="1100" dirty="0"/>
              <a:t> Zn and 40000 µg g</a:t>
            </a:r>
            <a:r>
              <a:rPr lang="en-US" sz="1100" baseline="30000" dirty="0"/>
              <a:t>-1 </a:t>
            </a:r>
            <a:r>
              <a:rPr lang="en-US" sz="1100" dirty="0"/>
              <a:t>K for estimated BSE isotopic compositions. Data are from this study, Day </a:t>
            </a:r>
            <a:r>
              <a:rPr lang="en-US" sz="1100" i="1" dirty="0"/>
              <a:t>et al</a:t>
            </a:r>
            <a:r>
              <a:rPr lang="en-US" sz="1100" dirty="0"/>
              <a:t>. (2017), and Chen </a:t>
            </a:r>
            <a:r>
              <a:rPr lang="en-US" sz="1100" i="1" dirty="0"/>
              <a:t>et al</a:t>
            </a:r>
            <a:r>
              <a:rPr lang="en-US" sz="1100" dirty="0"/>
              <a:t>. (2019) for trinitite. Tektite data are from Moynier </a:t>
            </a:r>
            <a:r>
              <a:rPr lang="en-US" sz="1100" i="1" dirty="0"/>
              <a:t>et al</a:t>
            </a:r>
            <a:r>
              <a:rPr lang="en-US" sz="1100" dirty="0"/>
              <a:t>. (2009, 2010), and Jiang </a:t>
            </a:r>
            <a:r>
              <a:rPr lang="en-US" sz="1100" i="1" dirty="0"/>
              <a:t>et al</a:t>
            </a:r>
            <a:r>
              <a:rPr lang="en-US" sz="1100" dirty="0"/>
              <a:t>. (2019), and lunar basalts data are from </a:t>
            </a:r>
            <a:r>
              <a:rPr lang="en-US" sz="1100" dirty="0" err="1"/>
              <a:t>Paniello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 (2012), Kato </a:t>
            </a:r>
            <a:r>
              <a:rPr lang="en-US" sz="1100" i="1" dirty="0"/>
              <a:t>et al</a:t>
            </a:r>
            <a:r>
              <a:rPr lang="en-US" sz="1100" dirty="0"/>
              <a:t>. (2015), and Wang and Jacobsen (2016) and references therein.</a:t>
            </a:r>
            <a:endParaRPr lang="en-GB" sz="1100" dirty="0"/>
          </a:p>
        </p:txBody>
      </p:sp>
      <p:pic>
        <p:nvPicPr>
          <p:cNvPr id="21" name="Picture 20" descr="A close up of a map&#10;&#10;Description automatically generated">
            <a:extLst>
              <a:ext uri="{FF2B5EF4-FFF2-40B4-BE49-F238E27FC236}">
                <a16:creationId xmlns:a16="http://schemas.microsoft.com/office/drawing/2014/main" id="{7F7D1D97-96BC-457A-9974-FFEA6FEC3B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366" y="422017"/>
            <a:ext cx="2758785" cy="583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368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151</cp:revision>
  <dcterms:created xsi:type="dcterms:W3CDTF">2017-09-25T10:29:42Z</dcterms:created>
  <dcterms:modified xsi:type="dcterms:W3CDTF">2020-04-15T12:48:37Z</dcterms:modified>
</cp:coreProperties>
</file>