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Zircon U-Pb-Hf isotope datasets from globally distributed Archean cratons.  The purple lines show the change-point analysis inflection point shifts, which are often older than the first appearance of juvenile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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Hf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values and the loss of Hadean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protocrustal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signals. While the Limpopo belt does not clearly document a similar trend, detrital zircons from the Zimbabwe Craton do (Fig. S-11;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Bolhar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2017).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086" y="179388"/>
            <a:ext cx="431694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Bauer and Reimink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Hafnium isotopes in zircons document the gradual onset of mobile-lid tectonics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Bauer and Reimink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14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2015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27587" y="2621086"/>
            <a:ext cx="320981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i="1" dirty="0"/>
              <a:t>  </a:t>
            </a:r>
            <a:r>
              <a:rPr lang="en-US" sz="1100" dirty="0"/>
              <a:t>Zircon U-Pb-Hf isotope datasets from globally distributed Archean cratons.  The purple lines show the change-point analysis inflection point shifts, which are often older than the first appearance of juvenile </a:t>
            </a:r>
            <a:r>
              <a:rPr lang="en-US" sz="1100" dirty="0">
                <a:sym typeface="Symbol" panose="05050102010706020507" pitchFamily="18" charset="2"/>
              </a:rPr>
              <a:t></a:t>
            </a:r>
            <a:r>
              <a:rPr lang="en-US" sz="1100" baseline="-25000" dirty="0"/>
              <a:t>Hf</a:t>
            </a:r>
            <a:r>
              <a:rPr lang="en-US" sz="1100" dirty="0"/>
              <a:t> values and the loss of Hadean </a:t>
            </a:r>
            <a:r>
              <a:rPr lang="en-US" sz="1100" dirty="0" err="1"/>
              <a:t>protocrustal</a:t>
            </a:r>
            <a:r>
              <a:rPr lang="en-US" sz="1100" dirty="0"/>
              <a:t> signals. While the Limpopo belt does not clearly document a similar trend, detrital zircons from the Zimbabwe Craton do (Fig. S-11; </a:t>
            </a:r>
            <a:r>
              <a:rPr lang="en-US" sz="1100" dirty="0" err="1"/>
              <a:t>Bolhar</a:t>
            </a:r>
            <a:r>
              <a:rPr lang="en-US" sz="1100" i="1" dirty="0"/>
              <a:t> et al., </a:t>
            </a:r>
            <a:r>
              <a:rPr lang="en-US" sz="1100" dirty="0"/>
              <a:t>2017).</a:t>
            </a:r>
            <a:endParaRPr lang="en-GB" sz="1100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F9B279A-A843-42EA-A940-A9A94FA0EC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23" y="1009524"/>
            <a:ext cx="7728713" cy="51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212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151</cp:revision>
  <dcterms:created xsi:type="dcterms:W3CDTF">2017-09-25T10:29:42Z</dcterms:created>
  <dcterms:modified xsi:type="dcterms:W3CDTF">2020-04-16T22:31:35Z</dcterms:modified>
</cp:coreProperties>
</file>